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8" r:id="rId5"/>
    <p:sldId id="277" r:id="rId6"/>
    <p:sldId id="280" r:id="rId7"/>
    <p:sldId id="283" r:id="rId8"/>
    <p:sldId id="281" r:id="rId9"/>
    <p:sldId id="286" r:id="rId10"/>
    <p:sldId id="288" r:id="rId11"/>
    <p:sldId id="287" r:id="rId12"/>
    <p:sldId id="292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3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cat\OneDrive\&#12489;&#12461;&#12517;&#12513;&#12531;&#12488;\&#36039;&#26009;&#12539;&#32113;&#35336;\&#28040;&#36027;&#32773;&#29289;&#20385;&#25351;&#2596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cat\OneDrive\&#12489;&#12461;&#12517;&#12513;&#12531;&#12488;\&#36039;&#26009;&#12539;&#32113;&#35336;\&#36035;&#37329;&#25351;&#25968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cat\OneDrive\&#12489;&#12461;&#12517;&#12513;&#12531;&#12488;\&#36039;&#26009;&#12539;&#32113;&#35336;\&#23478;&#35336;&#28040;&#36027;&#25903;&#20986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cat\OneDrive\&#12489;&#12461;&#12517;&#12513;&#12531;&#12488;\&#36039;&#26009;&#12539;&#32113;&#35336;\&#26085;&#32076;&#24179;&#22343;&#26666;&#20385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cat\OneDrive\&#12489;&#12461;&#12517;&#12513;&#12531;&#12488;\&#36039;&#26009;&#12539;&#32113;&#35336;\&#26085;&#32076;&#24179;&#22343;&#26666;&#20385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acat\OneDrive\&#12489;&#12461;&#12517;&#12513;&#12531;&#12488;\&#36039;&#26009;&#12539;&#32113;&#35336;\&#39318;&#37117;&#22287;&#12510;&#12531;&#12471;&#12519;&#12531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Sheet3!$C$22</c:f>
              <c:strCache>
                <c:ptCount val="1"/>
                <c:pt idx="0">
                  <c:v>総合指数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Sheet3!$B$23:$B$41</c:f>
              <c:strCache>
                <c:ptCount val="19"/>
                <c:pt idx="0">
                  <c:v>2020年8月</c:v>
                </c:pt>
                <c:pt idx="1">
                  <c:v>9月</c:v>
                </c:pt>
                <c:pt idx="2">
                  <c:v>10月</c:v>
                </c:pt>
                <c:pt idx="3">
                  <c:v>11月</c:v>
                </c:pt>
                <c:pt idx="4">
                  <c:v>12月</c:v>
                </c:pt>
                <c:pt idx="5">
                  <c:v>2020年1月</c:v>
                </c:pt>
                <c:pt idx="6">
                  <c:v>2月</c:v>
                </c:pt>
                <c:pt idx="7">
                  <c:v>3月</c:v>
                </c:pt>
                <c:pt idx="8">
                  <c:v>4月</c:v>
                </c:pt>
                <c:pt idx="9">
                  <c:v>5月</c:v>
                </c:pt>
                <c:pt idx="10">
                  <c:v>6月</c:v>
                </c:pt>
                <c:pt idx="11">
                  <c:v>7月</c:v>
                </c:pt>
                <c:pt idx="12">
                  <c:v>8月</c:v>
                </c:pt>
                <c:pt idx="13">
                  <c:v>9月</c:v>
                </c:pt>
                <c:pt idx="14">
                  <c:v>10月</c:v>
                </c:pt>
                <c:pt idx="15">
                  <c:v>11月</c:v>
                </c:pt>
                <c:pt idx="16">
                  <c:v>12月</c:v>
                </c:pt>
                <c:pt idx="17">
                  <c:v>2021年1月</c:v>
                </c:pt>
                <c:pt idx="18">
                  <c:v>2月</c:v>
                </c:pt>
              </c:strCache>
            </c:strRef>
          </c:cat>
          <c:val>
            <c:numRef>
              <c:f>Sheet3!$C$23:$C$41</c:f>
              <c:numCache>
                <c:formatCode>General</c:formatCode>
                <c:ptCount val="19"/>
                <c:pt idx="0">
                  <c:v>0.3</c:v>
                </c:pt>
                <c:pt idx="1">
                  <c:v>0.2</c:v>
                </c:pt>
                <c:pt idx="2">
                  <c:v>0.2</c:v>
                </c:pt>
                <c:pt idx="3">
                  <c:v>0.5</c:v>
                </c:pt>
                <c:pt idx="4">
                  <c:v>0.8</c:v>
                </c:pt>
                <c:pt idx="5">
                  <c:v>0.7</c:v>
                </c:pt>
                <c:pt idx="6">
                  <c:v>0.4</c:v>
                </c:pt>
                <c:pt idx="7">
                  <c:v>0.4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0.3</c:v>
                </c:pt>
                <c:pt idx="12">
                  <c:v>0.2</c:v>
                </c:pt>
                <c:pt idx="13">
                  <c:v>0</c:v>
                </c:pt>
                <c:pt idx="14">
                  <c:v>-0.4</c:v>
                </c:pt>
                <c:pt idx="15">
                  <c:v>-0.9</c:v>
                </c:pt>
                <c:pt idx="16">
                  <c:v>-1.2</c:v>
                </c:pt>
                <c:pt idx="17">
                  <c:v>-0.6</c:v>
                </c:pt>
                <c:pt idx="18">
                  <c:v>-0.4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20-481B-81F6-7E28828EA870}"/>
            </c:ext>
          </c:extLst>
        </c:ser>
        <c:ser>
          <c:idx val="1"/>
          <c:order val="1"/>
          <c:tx>
            <c:strRef>
              <c:f>Sheet3!$D$22</c:f>
              <c:strCache>
                <c:ptCount val="1"/>
                <c:pt idx="0">
                  <c:v>コア指数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Sheet3!$B$23:$B$41</c:f>
              <c:strCache>
                <c:ptCount val="19"/>
                <c:pt idx="0">
                  <c:v>2020年8月</c:v>
                </c:pt>
                <c:pt idx="1">
                  <c:v>9月</c:v>
                </c:pt>
                <c:pt idx="2">
                  <c:v>10月</c:v>
                </c:pt>
                <c:pt idx="3">
                  <c:v>11月</c:v>
                </c:pt>
                <c:pt idx="4">
                  <c:v>12月</c:v>
                </c:pt>
                <c:pt idx="5">
                  <c:v>2020年1月</c:v>
                </c:pt>
                <c:pt idx="6">
                  <c:v>2月</c:v>
                </c:pt>
                <c:pt idx="7">
                  <c:v>3月</c:v>
                </c:pt>
                <c:pt idx="8">
                  <c:v>4月</c:v>
                </c:pt>
                <c:pt idx="9">
                  <c:v>5月</c:v>
                </c:pt>
                <c:pt idx="10">
                  <c:v>6月</c:v>
                </c:pt>
                <c:pt idx="11">
                  <c:v>7月</c:v>
                </c:pt>
                <c:pt idx="12">
                  <c:v>8月</c:v>
                </c:pt>
                <c:pt idx="13">
                  <c:v>9月</c:v>
                </c:pt>
                <c:pt idx="14">
                  <c:v>10月</c:v>
                </c:pt>
                <c:pt idx="15">
                  <c:v>11月</c:v>
                </c:pt>
                <c:pt idx="16">
                  <c:v>12月</c:v>
                </c:pt>
                <c:pt idx="17">
                  <c:v>2021年1月</c:v>
                </c:pt>
                <c:pt idx="18">
                  <c:v>2月</c:v>
                </c:pt>
              </c:strCache>
            </c:strRef>
          </c:cat>
          <c:val>
            <c:numRef>
              <c:f>Sheet3!$D$23:$D$41</c:f>
              <c:numCache>
                <c:formatCode>General</c:formatCode>
                <c:ptCount val="19"/>
                <c:pt idx="0">
                  <c:v>0.5</c:v>
                </c:pt>
                <c:pt idx="1">
                  <c:v>0.3</c:v>
                </c:pt>
                <c:pt idx="2">
                  <c:v>0.4</c:v>
                </c:pt>
                <c:pt idx="3">
                  <c:v>0.5</c:v>
                </c:pt>
                <c:pt idx="4">
                  <c:v>0.7</c:v>
                </c:pt>
                <c:pt idx="5">
                  <c:v>0.8</c:v>
                </c:pt>
                <c:pt idx="6">
                  <c:v>0.6</c:v>
                </c:pt>
                <c:pt idx="7">
                  <c:v>0.4</c:v>
                </c:pt>
                <c:pt idx="8">
                  <c:v>-0.2</c:v>
                </c:pt>
                <c:pt idx="9">
                  <c:v>-0.2</c:v>
                </c:pt>
                <c:pt idx="10">
                  <c:v>0</c:v>
                </c:pt>
                <c:pt idx="11">
                  <c:v>0</c:v>
                </c:pt>
                <c:pt idx="12">
                  <c:v>-0.4</c:v>
                </c:pt>
                <c:pt idx="13">
                  <c:v>-0.3</c:v>
                </c:pt>
                <c:pt idx="14">
                  <c:v>-0.7</c:v>
                </c:pt>
                <c:pt idx="15">
                  <c:v>-0.9</c:v>
                </c:pt>
                <c:pt idx="16">
                  <c:v>-1</c:v>
                </c:pt>
                <c:pt idx="17">
                  <c:v>-0.6</c:v>
                </c:pt>
                <c:pt idx="18">
                  <c:v>-0.4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20-481B-81F6-7E28828EA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5941903"/>
        <c:axId val="595938159"/>
      </c:lineChart>
      <c:catAx>
        <c:axId val="595941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95938159"/>
        <c:crosses val="autoZero"/>
        <c:auto val="1"/>
        <c:lblAlgn val="ctr"/>
        <c:lblOffset val="100"/>
        <c:noMultiLvlLbl val="0"/>
      </c:catAx>
      <c:valAx>
        <c:axId val="595938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95941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Sheet4!$D$4</c:f>
              <c:strCache>
                <c:ptCount val="1"/>
                <c:pt idx="0">
                  <c:v>名目賃金指数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Sheet4!$B$5:$C$24</c:f>
              <c:strCache>
                <c:ptCount val="20"/>
                <c:pt idx="0">
                  <c:v>2019年6月</c:v>
                </c:pt>
                <c:pt idx="1">
                  <c:v>７月</c:v>
                </c:pt>
                <c:pt idx="2">
                  <c:v>８月</c:v>
                </c:pt>
                <c:pt idx="3">
                  <c:v>９月</c:v>
                </c:pt>
                <c:pt idx="4">
                  <c:v>１０月</c:v>
                </c:pt>
                <c:pt idx="5">
                  <c:v>１１月</c:v>
                </c:pt>
                <c:pt idx="6">
                  <c:v>１２月</c:v>
                </c:pt>
                <c:pt idx="7">
                  <c:v>2020年1月</c:v>
                </c:pt>
                <c:pt idx="8">
                  <c:v>２月</c:v>
                </c:pt>
                <c:pt idx="9">
                  <c:v>３月</c:v>
                </c:pt>
                <c:pt idx="10">
                  <c:v>４月</c:v>
                </c:pt>
                <c:pt idx="11">
                  <c:v>５月</c:v>
                </c:pt>
                <c:pt idx="12">
                  <c:v>６月</c:v>
                </c:pt>
                <c:pt idx="13">
                  <c:v>７月</c:v>
                </c:pt>
                <c:pt idx="14">
                  <c:v>8月</c:v>
                </c:pt>
                <c:pt idx="15">
                  <c:v>9月</c:v>
                </c:pt>
                <c:pt idx="16">
                  <c:v>10月</c:v>
                </c:pt>
                <c:pt idx="17">
                  <c:v>11月</c:v>
                </c:pt>
                <c:pt idx="18">
                  <c:v>12月</c:v>
                </c:pt>
                <c:pt idx="19">
                  <c:v>2021年1月</c:v>
                </c:pt>
              </c:strCache>
            </c:strRef>
          </c:cat>
          <c:val>
            <c:numRef>
              <c:f>Sheet4!$D$5:$D$24</c:f>
              <c:numCache>
                <c:formatCode>0.0\ </c:formatCode>
                <c:ptCount val="20"/>
                <c:pt idx="0">
                  <c:v>0.4</c:v>
                </c:pt>
                <c:pt idx="1">
                  <c:v>-1</c:v>
                </c:pt>
                <c:pt idx="2">
                  <c:v>-0.1</c:v>
                </c:pt>
                <c:pt idx="3">
                  <c:v>0.5</c:v>
                </c:pt>
                <c:pt idx="4">
                  <c:v>0</c:v>
                </c:pt>
                <c:pt idx="5">
                  <c:v>0.1</c:v>
                </c:pt>
                <c:pt idx="6">
                  <c:v>-0.2</c:v>
                </c:pt>
                <c:pt idx="7">
                  <c:v>1</c:v>
                </c:pt>
                <c:pt idx="8">
                  <c:v>0.7</c:v>
                </c:pt>
                <c:pt idx="9">
                  <c:v>0.1</c:v>
                </c:pt>
                <c:pt idx="10">
                  <c:v>-0.7</c:v>
                </c:pt>
                <c:pt idx="11">
                  <c:v>-2.2999999999999998</c:v>
                </c:pt>
                <c:pt idx="12">
                  <c:v>-2</c:v>
                </c:pt>
                <c:pt idx="13">
                  <c:v>-1.5</c:v>
                </c:pt>
                <c:pt idx="14">
                  <c:v>-1.3</c:v>
                </c:pt>
                <c:pt idx="15">
                  <c:v>-0.9</c:v>
                </c:pt>
                <c:pt idx="16">
                  <c:v>-0.7</c:v>
                </c:pt>
                <c:pt idx="17">
                  <c:v>-1.8</c:v>
                </c:pt>
                <c:pt idx="18">
                  <c:v>-3</c:v>
                </c:pt>
                <c:pt idx="19">
                  <c:v>-0.8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AA-4DBA-9A38-9D65E7A56E5D}"/>
            </c:ext>
          </c:extLst>
        </c:ser>
        <c:ser>
          <c:idx val="1"/>
          <c:order val="1"/>
          <c:tx>
            <c:strRef>
              <c:f>Sheet4!$E$4</c:f>
              <c:strCache>
                <c:ptCount val="1"/>
                <c:pt idx="0">
                  <c:v>実質賃金指数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Sheet4!$B$5:$C$24</c:f>
              <c:strCache>
                <c:ptCount val="20"/>
                <c:pt idx="0">
                  <c:v>2019年6月</c:v>
                </c:pt>
                <c:pt idx="1">
                  <c:v>７月</c:v>
                </c:pt>
                <c:pt idx="2">
                  <c:v>８月</c:v>
                </c:pt>
                <c:pt idx="3">
                  <c:v>９月</c:v>
                </c:pt>
                <c:pt idx="4">
                  <c:v>１０月</c:v>
                </c:pt>
                <c:pt idx="5">
                  <c:v>１１月</c:v>
                </c:pt>
                <c:pt idx="6">
                  <c:v>１２月</c:v>
                </c:pt>
                <c:pt idx="7">
                  <c:v>2020年1月</c:v>
                </c:pt>
                <c:pt idx="8">
                  <c:v>２月</c:v>
                </c:pt>
                <c:pt idx="9">
                  <c:v>３月</c:v>
                </c:pt>
                <c:pt idx="10">
                  <c:v>４月</c:v>
                </c:pt>
                <c:pt idx="11">
                  <c:v>５月</c:v>
                </c:pt>
                <c:pt idx="12">
                  <c:v>６月</c:v>
                </c:pt>
                <c:pt idx="13">
                  <c:v>７月</c:v>
                </c:pt>
                <c:pt idx="14">
                  <c:v>8月</c:v>
                </c:pt>
                <c:pt idx="15">
                  <c:v>9月</c:v>
                </c:pt>
                <c:pt idx="16">
                  <c:v>10月</c:v>
                </c:pt>
                <c:pt idx="17">
                  <c:v>11月</c:v>
                </c:pt>
                <c:pt idx="18">
                  <c:v>12月</c:v>
                </c:pt>
                <c:pt idx="19">
                  <c:v>2021年1月</c:v>
                </c:pt>
              </c:strCache>
            </c:strRef>
          </c:cat>
          <c:val>
            <c:numRef>
              <c:f>Sheet4!$E$5:$E$24</c:f>
              <c:numCache>
                <c:formatCode>0.0\ </c:formatCode>
                <c:ptCount val="20"/>
                <c:pt idx="0">
                  <c:v>-0.5</c:v>
                </c:pt>
                <c:pt idx="1">
                  <c:v>-1.7</c:v>
                </c:pt>
                <c:pt idx="2">
                  <c:v>-0.5</c:v>
                </c:pt>
                <c:pt idx="3">
                  <c:v>0.2</c:v>
                </c:pt>
                <c:pt idx="4">
                  <c:v>-0.4</c:v>
                </c:pt>
                <c:pt idx="5">
                  <c:v>-0.6</c:v>
                </c:pt>
                <c:pt idx="6">
                  <c:v>-1.1000000000000001</c:v>
                </c:pt>
                <c:pt idx="7">
                  <c:v>0.2</c:v>
                </c:pt>
                <c:pt idx="8">
                  <c:v>0.2</c:v>
                </c:pt>
                <c:pt idx="9">
                  <c:v>-0.3</c:v>
                </c:pt>
                <c:pt idx="10">
                  <c:v>-0.8</c:v>
                </c:pt>
                <c:pt idx="11">
                  <c:v>-2.2999999999999998</c:v>
                </c:pt>
                <c:pt idx="12">
                  <c:v>-2.1</c:v>
                </c:pt>
                <c:pt idx="13">
                  <c:v>-1.8</c:v>
                </c:pt>
                <c:pt idx="14">
                  <c:v>-1.4</c:v>
                </c:pt>
                <c:pt idx="15">
                  <c:v>-1.1000000000000001</c:v>
                </c:pt>
                <c:pt idx="16">
                  <c:v>-0.1</c:v>
                </c:pt>
                <c:pt idx="17">
                  <c:v>-0.7</c:v>
                </c:pt>
                <c:pt idx="18">
                  <c:v>-1.7</c:v>
                </c:pt>
                <c:pt idx="19">
                  <c:v>-0.1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AA-4DBA-9A38-9D65E7A56E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5009376"/>
        <c:axId val="535006880"/>
      </c:lineChart>
      <c:catAx>
        <c:axId val="53500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5006880"/>
        <c:crosses val="autoZero"/>
        <c:auto val="1"/>
        <c:lblAlgn val="ctr"/>
        <c:lblOffset val="100"/>
        <c:noMultiLvlLbl val="0"/>
      </c:catAx>
      <c:valAx>
        <c:axId val="53500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500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Sheet5!$D$2:$D$4</c:f>
              <c:strCache>
                <c:ptCount val="3"/>
                <c:pt idx="0">
                  <c:v>二人以上世帯</c:v>
                </c:pt>
                <c:pt idx="1">
                  <c:v>実質消費</c:v>
                </c:pt>
                <c:pt idx="2">
                  <c:v>対前年同月比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Sheet5!$C$5:$C$29</c:f>
              <c:strCache>
                <c:ptCount val="25"/>
                <c:pt idx="0">
                  <c:v>2019年1月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  <c:pt idx="12">
                  <c:v>2020年1月</c:v>
                </c:pt>
                <c:pt idx="13">
                  <c:v>2月</c:v>
                </c:pt>
                <c:pt idx="14">
                  <c:v>3月</c:v>
                </c:pt>
                <c:pt idx="15">
                  <c:v>4月</c:v>
                </c:pt>
                <c:pt idx="16">
                  <c:v>5月</c:v>
                </c:pt>
                <c:pt idx="17">
                  <c:v>6月</c:v>
                </c:pt>
                <c:pt idx="18">
                  <c:v>7月</c:v>
                </c:pt>
                <c:pt idx="19">
                  <c:v>8月</c:v>
                </c:pt>
                <c:pt idx="20">
                  <c:v>9月</c:v>
                </c:pt>
                <c:pt idx="21">
                  <c:v>10月</c:v>
                </c:pt>
                <c:pt idx="22">
                  <c:v>11月</c:v>
                </c:pt>
                <c:pt idx="23">
                  <c:v>12月</c:v>
                </c:pt>
                <c:pt idx="24">
                  <c:v>2020年1月</c:v>
                </c:pt>
              </c:strCache>
            </c:strRef>
          </c:cat>
          <c:val>
            <c:numRef>
              <c:f>Sheet5!$D$5:$D$29</c:f>
              <c:numCache>
                <c:formatCode>#,##0.0</c:formatCode>
                <c:ptCount val="25"/>
                <c:pt idx="0">
                  <c:v>2.1</c:v>
                </c:pt>
                <c:pt idx="1">
                  <c:v>1.9</c:v>
                </c:pt>
                <c:pt idx="2">
                  <c:v>2.1</c:v>
                </c:pt>
                <c:pt idx="3">
                  <c:v>1.3</c:v>
                </c:pt>
                <c:pt idx="4">
                  <c:v>6</c:v>
                </c:pt>
                <c:pt idx="5">
                  <c:v>2.7</c:v>
                </c:pt>
                <c:pt idx="6">
                  <c:v>1</c:v>
                </c:pt>
                <c:pt idx="7">
                  <c:v>1</c:v>
                </c:pt>
                <c:pt idx="8">
                  <c:v>10.5</c:v>
                </c:pt>
                <c:pt idx="9">
                  <c:v>-4</c:v>
                </c:pt>
                <c:pt idx="10">
                  <c:v>-1.4</c:v>
                </c:pt>
                <c:pt idx="11">
                  <c:v>-3.3</c:v>
                </c:pt>
                <c:pt idx="12">
                  <c:v>-3.9</c:v>
                </c:pt>
                <c:pt idx="13" formatCode="General">
                  <c:v>-0.3</c:v>
                </c:pt>
                <c:pt idx="14" formatCode="General">
                  <c:v>-6</c:v>
                </c:pt>
                <c:pt idx="15" formatCode="General">
                  <c:v>-11.1</c:v>
                </c:pt>
                <c:pt idx="16" formatCode="General">
                  <c:v>-16.2</c:v>
                </c:pt>
                <c:pt idx="17" formatCode="General">
                  <c:v>-1.2</c:v>
                </c:pt>
                <c:pt idx="18" formatCode="General">
                  <c:v>-7.6</c:v>
                </c:pt>
                <c:pt idx="19" formatCode="General">
                  <c:v>-6.9</c:v>
                </c:pt>
                <c:pt idx="20" formatCode="General">
                  <c:v>-10.199999999999999</c:v>
                </c:pt>
                <c:pt idx="21" formatCode="General">
                  <c:v>1.9</c:v>
                </c:pt>
                <c:pt idx="22" formatCode="General">
                  <c:v>1.1000000000000001</c:v>
                </c:pt>
                <c:pt idx="23" formatCode="General">
                  <c:v>-0.6</c:v>
                </c:pt>
                <c:pt idx="24" formatCode="General">
                  <c:v>-6.1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EF-4FB7-83F4-2D7338442ACC}"/>
            </c:ext>
          </c:extLst>
        </c:ser>
        <c:ser>
          <c:idx val="1"/>
          <c:order val="1"/>
          <c:tx>
            <c:strRef>
              <c:f>Sheet5!$E$2:$E$4</c:f>
              <c:strCache>
                <c:ptCount val="3"/>
                <c:pt idx="0">
                  <c:v>二人以上世帯</c:v>
                </c:pt>
                <c:pt idx="1">
                  <c:v>実収入</c:v>
                </c:pt>
                <c:pt idx="2">
                  <c:v>対前年同月比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Sheet5!$C$5:$C$29</c:f>
              <c:strCache>
                <c:ptCount val="25"/>
                <c:pt idx="0">
                  <c:v>2019年1月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  <c:pt idx="12">
                  <c:v>2020年1月</c:v>
                </c:pt>
                <c:pt idx="13">
                  <c:v>2月</c:v>
                </c:pt>
                <c:pt idx="14">
                  <c:v>3月</c:v>
                </c:pt>
                <c:pt idx="15">
                  <c:v>4月</c:v>
                </c:pt>
                <c:pt idx="16">
                  <c:v>5月</c:v>
                </c:pt>
                <c:pt idx="17">
                  <c:v>6月</c:v>
                </c:pt>
                <c:pt idx="18">
                  <c:v>7月</c:v>
                </c:pt>
                <c:pt idx="19">
                  <c:v>8月</c:v>
                </c:pt>
                <c:pt idx="20">
                  <c:v>9月</c:v>
                </c:pt>
                <c:pt idx="21">
                  <c:v>10月</c:v>
                </c:pt>
                <c:pt idx="22">
                  <c:v>11月</c:v>
                </c:pt>
                <c:pt idx="23">
                  <c:v>12月</c:v>
                </c:pt>
                <c:pt idx="24">
                  <c:v>2020年1月</c:v>
                </c:pt>
              </c:strCache>
            </c:strRef>
          </c:cat>
          <c:val>
            <c:numRef>
              <c:f>Sheet5!$E$5:$E$29</c:f>
              <c:numCache>
                <c:formatCode>0.0</c:formatCode>
                <c:ptCount val="25"/>
                <c:pt idx="0">
                  <c:v>3.6</c:v>
                </c:pt>
                <c:pt idx="1">
                  <c:v>0.1</c:v>
                </c:pt>
                <c:pt idx="2">
                  <c:v>1.4</c:v>
                </c:pt>
                <c:pt idx="3">
                  <c:v>1.1000000000000001</c:v>
                </c:pt>
                <c:pt idx="4">
                  <c:v>-0.2</c:v>
                </c:pt>
                <c:pt idx="5">
                  <c:v>3.5</c:v>
                </c:pt>
                <c:pt idx="6">
                  <c:v>1.1000000000000001</c:v>
                </c:pt>
                <c:pt idx="7">
                  <c:v>-2.1</c:v>
                </c:pt>
                <c:pt idx="8">
                  <c:v>-0.4</c:v>
                </c:pt>
                <c:pt idx="9">
                  <c:v>-0.5</c:v>
                </c:pt>
                <c:pt idx="10">
                  <c:v>1.9</c:v>
                </c:pt>
                <c:pt idx="11">
                  <c:v>-1.9</c:v>
                </c:pt>
                <c:pt idx="12">
                  <c:v>2.1</c:v>
                </c:pt>
                <c:pt idx="13">
                  <c:v>1.7</c:v>
                </c:pt>
                <c:pt idx="14">
                  <c:v>1.5</c:v>
                </c:pt>
                <c:pt idx="15">
                  <c:v>0.9</c:v>
                </c:pt>
                <c:pt idx="16">
                  <c:v>9.8000000000000007</c:v>
                </c:pt>
                <c:pt idx="17">
                  <c:v>15.6</c:v>
                </c:pt>
                <c:pt idx="18">
                  <c:v>9.5</c:v>
                </c:pt>
                <c:pt idx="19">
                  <c:v>1.4</c:v>
                </c:pt>
                <c:pt idx="20">
                  <c:v>2.6</c:v>
                </c:pt>
                <c:pt idx="21">
                  <c:v>2</c:v>
                </c:pt>
                <c:pt idx="22">
                  <c:v>-0.5</c:v>
                </c:pt>
                <c:pt idx="23">
                  <c:v>-2.7</c:v>
                </c:pt>
                <c:pt idx="24">
                  <c:v>-3.2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EF-4FB7-83F4-2D7338442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84624"/>
        <c:axId val="3190864"/>
      </c:lineChart>
      <c:catAx>
        <c:axId val="318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190864"/>
        <c:crosses val="autoZero"/>
        <c:auto val="1"/>
        <c:lblAlgn val="ctr"/>
        <c:lblOffset val="100"/>
        <c:noMultiLvlLbl val="0"/>
      </c:catAx>
      <c:valAx>
        <c:axId val="319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184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Sheet1!$C$3:$C$256</c:f>
              <c:numCache>
                <c:formatCode>yyyy"年"m"月"</c:formatCode>
                <c:ptCount val="254"/>
                <c:pt idx="0">
                  <c:v>44228</c:v>
                </c:pt>
                <c:pt idx="1">
                  <c:v>44197</c:v>
                </c:pt>
                <c:pt idx="2">
                  <c:v>44166</c:v>
                </c:pt>
                <c:pt idx="3">
                  <c:v>44136</c:v>
                </c:pt>
                <c:pt idx="4">
                  <c:v>44105</c:v>
                </c:pt>
                <c:pt idx="5">
                  <c:v>44075</c:v>
                </c:pt>
                <c:pt idx="6">
                  <c:v>44044</c:v>
                </c:pt>
                <c:pt idx="7">
                  <c:v>44013</c:v>
                </c:pt>
                <c:pt idx="8">
                  <c:v>43983</c:v>
                </c:pt>
                <c:pt idx="9">
                  <c:v>43952</c:v>
                </c:pt>
                <c:pt idx="10">
                  <c:v>43922</c:v>
                </c:pt>
                <c:pt idx="11">
                  <c:v>43891</c:v>
                </c:pt>
                <c:pt idx="12">
                  <c:v>43862</c:v>
                </c:pt>
                <c:pt idx="13">
                  <c:v>43831</c:v>
                </c:pt>
                <c:pt idx="14">
                  <c:v>43800</c:v>
                </c:pt>
                <c:pt idx="15">
                  <c:v>43770</c:v>
                </c:pt>
                <c:pt idx="16">
                  <c:v>43739</c:v>
                </c:pt>
                <c:pt idx="17">
                  <c:v>43709</c:v>
                </c:pt>
                <c:pt idx="18">
                  <c:v>43678</c:v>
                </c:pt>
                <c:pt idx="19">
                  <c:v>43647</c:v>
                </c:pt>
                <c:pt idx="20">
                  <c:v>43617</c:v>
                </c:pt>
                <c:pt idx="21">
                  <c:v>43586</c:v>
                </c:pt>
                <c:pt idx="22">
                  <c:v>43556</c:v>
                </c:pt>
                <c:pt idx="23">
                  <c:v>43525</c:v>
                </c:pt>
                <c:pt idx="24">
                  <c:v>43497</c:v>
                </c:pt>
                <c:pt idx="25">
                  <c:v>43466</c:v>
                </c:pt>
                <c:pt idx="26">
                  <c:v>43435</c:v>
                </c:pt>
                <c:pt idx="27">
                  <c:v>43405</c:v>
                </c:pt>
                <c:pt idx="28">
                  <c:v>43374</c:v>
                </c:pt>
                <c:pt idx="29">
                  <c:v>43344</c:v>
                </c:pt>
                <c:pt idx="30">
                  <c:v>43313</c:v>
                </c:pt>
                <c:pt idx="31">
                  <c:v>43282</c:v>
                </c:pt>
                <c:pt idx="32">
                  <c:v>43252</c:v>
                </c:pt>
                <c:pt idx="33">
                  <c:v>43221</c:v>
                </c:pt>
                <c:pt idx="34">
                  <c:v>43191</c:v>
                </c:pt>
                <c:pt idx="35">
                  <c:v>43160</c:v>
                </c:pt>
                <c:pt idx="36">
                  <c:v>43132</c:v>
                </c:pt>
                <c:pt idx="37">
                  <c:v>43101</c:v>
                </c:pt>
                <c:pt idx="38">
                  <c:v>43070</c:v>
                </c:pt>
                <c:pt idx="39">
                  <c:v>43040</c:v>
                </c:pt>
                <c:pt idx="40">
                  <c:v>43009</c:v>
                </c:pt>
                <c:pt idx="41">
                  <c:v>42979</c:v>
                </c:pt>
                <c:pt idx="42">
                  <c:v>42948</c:v>
                </c:pt>
                <c:pt idx="43">
                  <c:v>42917</c:v>
                </c:pt>
                <c:pt idx="44">
                  <c:v>42887</c:v>
                </c:pt>
                <c:pt idx="45">
                  <c:v>42856</c:v>
                </c:pt>
                <c:pt idx="46">
                  <c:v>42826</c:v>
                </c:pt>
                <c:pt idx="47">
                  <c:v>42795</c:v>
                </c:pt>
                <c:pt idx="48">
                  <c:v>42767</c:v>
                </c:pt>
                <c:pt idx="49">
                  <c:v>42736</c:v>
                </c:pt>
                <c:pt idx="50">
                  <c:v>42705</c:v>
                </c:pt>
                <c:pt idx="51">
                  <c:v>42675</c:v>
                </c:pt>
                <c:pt idx="52">
                  <c:v>42644</c:v>
                </c:pt>
                <c:pt idx="53">
                  <c:v>42614</c:v>
                </c:pt>
                <c:pt idx="54">
                  <c:v>42583</c:v>
                </c:pt>
                <c:pt idx="55">
                  <c:v>42552</c:v>
                </c:pt>
                <c:pt idx="56">
                  <c:v>42522</c:v>
                </c:pt>
                <c:pt idx="57">
                  <c:v>42491</c:v>
                </c:pt>
                <c:pt idx="58">
                  <c:v>42461</c:v>
                </c:pt>
                <c:pt idx="59">
                  <c:v>42430</c:v>
                </c:pt>
                <c:pt idx="60">
                  <c:v>42401</c:v>
                </c:pt>
                <c:pt idx="61">
                  <c:v>42370</c:v>
                </c:pt>
                <c:pt idx="62">
                  <c:v>42339</c:v>
                </c:pt>
                <c:pt idx="63">
                  <c:v>42309</c:v>
                </c:pt>
                <c:pt idx="64">
                  <c:v>42278</c:v>
                </c:pt>
                <c:pt idx="65">
                  <c:v>42248</c:v>
                </c:pt>
                <c:pt idx="66">
                  <c:v>42217</c:v>
                </c:pt>
                <c:pt idx="67">
                  <c:v>42186</c:v>
                </c:pt>
                <c:pt idx="68">
                  <c:v>42156</c:v>
                </c:pt>
                <c:pt idx="69">
                  <c:v>42125</c:v>
                </c:pt>
                <c:pt idx="70">
                  <c:v>42095</c:v>
                </c:pt>
                <c:pt idx="71">
                  <c:v>42064</c:v>
                </c:pt>
                <c:pt idx="72">
                  <c:v>42036</c:v>
                </c:pt>
                <c:pt idx="73">
                  <c:v>42005</c:v>
                </c:pt>
                <c:pt idx="74">
                  <c:v>41974</c:v>
                </c:pt>
                <c:pt idx="75">
                  <c:v>41944</c:v>
                </c:pt>
                <c:pt idx="76">
                  <c:v>41913</c:v>
                </c:pt>
                <c:pt idx="77">
                  <c:v>41883</c:v>
                </c:pt>
                <c:pt idx="78">
                  <c:v>41852</c:v>
                </c:pt>
                <c:pt idx="79">
                  <c:v>41821</c:v>
                </c:pt>
                <c:pt idx="80">
                  <c:v>41791</c:v>
                </c:pt>
                <c:pt idx="81">
                  <c:v>41760</c:v>
                </c:pt>
                <c:pt idx="82">
                  <c:v>41730</c:v>
                </c:pt>
                <c:pt idx="83">
                  <c:v>41699</c:v>
                </c:pt>
                <c:pt idx="84">
                  <c:v>41671</c:v>
                </c:pt>
                <c:pt idx="85">
                  <c:v>41640</c:v>
                </c:pt>
                <c:pt idx="86">
                  <c:v>41609</c:v>
                </c:pt>
                <c:pt idx="87">
                  <c:v>41579</c:v>
                </c:pt>
                <c:pt idx="88">
                  <c:v>41548</c:v>
                </c:pt>
                <c:pt idx="89">
                  <c:v>41518</c:v>
                </c:pt>
                <c:pt idx="90">
                  <c:v>41487</c:v>
                </c:pt>
                <c:pt idx="91">
                  <c:v>41456</c:v>
                </c:pt>
                <c:pt idx="92">
                  <c:v>41426</c:v>
                </c:pt>
                <c:pt idx="93">
                  <c:v>41395</c:v>
                </c:pt>
                <c:pt idx="94">
                  <c:v>41365</c:v>
                </c:pt>
                <c:pt idx="95">
                  <c:v>41334</c:v>
                </c:pt>
                <c:pt idx="96">
                  <c:v>41306</c:v>
                </c:pt>
                <c:pt idx="97">
                  <c:v>41275</c:v>
                </c:pt>
                <c:pt idx="98">
                  <c:v>41244</c:v>
                </c:pt>
                <c:pt idx="99">
                  <c:v>41214</c:v>
                </c:pt>
                <c:pt idx="100">
                  <c:v>41183</c:v>
                </c:pt>
                <c:pt idx="101">
                  <c:v>41153</c:v>
                </c:pt>
                <c:pt idx="102">
                  <c:v>41122</c:v>
                </c:pt>
                <c:pt idx="103">
                  <c:v>41091</c:v>
                </c:pt>
                <c:pt idx="104">
                  <c:v>41061</c:v>
                </c:pt>
                <c:pt idx="105">
                  <c:v>41030</c:v>
                </c:pt>
                <c:pt idx="106">
                  <c:v>41000</c:v>
                </c:pt>
                <c:pt idx="107">
                  <c:v>40969</c:v>
                </c:pt>
                <c:pt idx="108">
                  <c:v>40940</c:v>
                </c:pt>
                <c:pt idx="109">
                  <c:v>40909</c:v>
                </c:pt>
                <c:pt idx="110">
                  <c:v>40878</c:v>
                </c:pt>
                <c:pt idx="111">
                  <c:v>40848</c:v>
                </c:pt>
                <c:pt idx="112">
                  <c:v>40817</c:v>
                </c:pt>
                <c:pt idx="113">
                  <c:v>40787</c:v>
                </c:pt>
                <c:pt idx="114">
                  <c:v>40756</c:v>
                </c:pt>
                <c:pt idx="115">
                  <c:v>40725</c:v>
                </c:pt>
                <c:pt idx="116">
                  <c:v>40695</c:v>
                </c:pt>
                <c:pt idx="117">
                  <c:v>40664</c:v>
                </c:pt>
                <c:pt idx="118">
                  <c:v>40634</c:v>
                </c:pt>
                <c:pt idx="119">
                  <c:v>40603</c:v>
                </c:pt>
                <c:pt idx="120">
                  <c:v>40575</c:v>
                </c:pt>
                <c:pt idx="121">
                  <c:v>40544</c:v>
                </c:pt>
                <c:pt idx="122">
                  <c:v>40513</c:v>
                </c:pt>
                <c:pt idx="123">
                  <c:v>40483</c:v>
                </c:pt>
                <c:pt idx="124">
                  <c:v>40452</c:v>
                </c:pt>
                <c:pt idx="125">
                  <c:v>40422</c:v>
                </c:pt>
                <c:pt idx="126">
                  <c:v>40391</c:v>
                </c:pt>
                <c:pt idx="127">
                  <c:v>40360</c:v>
                </c:pt>
                <c:pt idx="128">
                  <c:v>40330</c:v>
                </c:pt>
                <c:pt idx="129">
                  <c:v>40299</c:v>
                </c:pt>
                <c:pt idx="130">
                  <c:v>40269</c:v>
                </c:pt>
                <c:pt idx="131">
                  <c:v>40238</c:v>
                </c:pt>
                <c:pt idx="132">
                  <c:v>40210</c:v>
                </c:pt>
                <c:pt idx="133">
                  <c:v>40179</c:v>
                </c:pt>
                <c:pt idx="134">
                  <c:v>40148</c:v>
                </c:pt>
                <c:pt idx="135">
                  <c:v>40118</c:v>
                </c:pt>
                <c:pt idx="136">
                  <c:v>40087</c:v>
                </c:pt>
                <c:pt idx="137">
                  <c:v>40057</c:v>
                </c:pt>
                <c:pt idx="138">
                  <c:v>40026</c:v>
                </c:pt>
                <c:pt idx="139">
                  <c:v>39995</c:v>
                </c:pt>
                <c:pt idx="140">
                  <c:v>39965</c:v>
                </c:pt>
                <c:pt idx="141">
                  <c:v>39934</c:v>
                </c:pt>
                <c:pt idx="142">
                  <c:v>39904</c:v>
                </c:pt>
                <c:pt idx="143">
                  <c:v>39873</c:v>
                </c:pt>
                <c:pt idx="144">
                  <c:v>39845</c:v>
                </c:pt>
                <c:pt idx="145">
                  <c:v>39814</c:v>
                </c:pt>
                <c:pt idx="146">
                  <c:v>39783</c:v>
                </c:pt>
                <c:pt idx="147">
                  <c:v>39753</c:v>
                </c:pt>
                <c:pt idx="148">
                  <c:v>39722</c:v>
                </c:pt>
                <c:pt idx="149">
                  <c:v>39692</c:v>
                </c:pt>
                <c:pt idx="150">
                  <c:v>39661</c:v>
                </c:pt>
                <c:pt idx="151">
                  <c:v>39630</c:v>
                </c:pt>
                <c:pt idx="152">
                  <c:v>39600</c:v>
                </c:pt>
                <c:pt idx="153">
                  <c:v>39569</c:v>
                </c:pt>
                <c:pt idx="154">
                  <c:v>39539</c:v>
                </c:pt>
                <c:pt idx="155">
                  <c:v>39508</c:v>
                </c:pt>
                <c:pt idx="156">
                  <c:v>39479</c:v>
                </c:pt>
                <c:pt idx="157">
                  <c:v>39448</c:v>
                </c:pt>
                <c:pt idx="158">
                  <c:v>39417</c:v>
                </c:pt>
                <c:pt idx="159">
                  <c:v>39387</c:v>
                </c:pt>
                <c:pt idx="160">
                  <c:v>39356</c:v>
                </c:pt>
                <c:pt idx="161">
                  <c:v>39326</c:v>
                </c:pt>
                <c:pt idx="162">
                  <c:v>39295</c:v>
                </c:pt>
                <c:pt idx="163">
                  <c:v>39264</c:v>
                </c:pt>
                <c:pt idx="164">
                  <c:v>39234</c:v>
                </c:pt>
                <c:pt idx="165">
                  <c:v>39203</c:v>
                </c:pt>
                <c:pt idx="166">
                  <c:v>39173</c:v>
                </c:pt>
                <c:pt idx="167">
                  <c:v>39142</c:v>
                </c:pt>
                <c:pt idx="168">
                  <c:v>39114</c:v>
                </c:pt>
                <c:pt idx="169">
                  <c:v>39083</c:v>
                </c:pt>
                <c:pt idx="170">
                  <c:v>39052</c:v>
                </c:pt>
                <c:pt idx="171">
                  <c:v>39022</c:v>
                </c:pt>
                <c:pt idx="172">
                  <c:v>38991</c:v>
                </c:pt>
                <c:pt idx="173">
                  <c:v>38961</c:v>
                </c:pt>
                <c:pt idx="174">
                  <c:v>38930</c:v>
                </c:pt>
                <c:pt idx="175">
                  <c:v>38899</c:v>
                </c:pt>
                <c:pt idx="176">
                  <c:v>38869</c:v>
                </c:pt>
                <c:pt idx="177">
                  <c:v>38838</c:v>
                </c:pt>
                <c:pt idx="178">
                  <c:v>38808</c:v>
                </c:pt>
                <c:pt idx="179">
                  <c:v>38777</c:v>
                </c:pt>
                <c:pt idx="180">
                  <c:v>38749</c:v>
                </c:pt>
                <c:pt idx="181">
                  <c:v>38718</c:v>
                </c:pt>
                <c:pt idx="182">
                  <c:v>38687</c:v>
                </c:pt>
                <c:pt idx="183">
                  <c:v>38657</c:v>
                </c:pt>
                <c:pt idx="184">
                  <c:v>38626</c:v>
                </c:pt>
                <c:pt idx="185">
                  <c:v>38596</c:v>
                </c:pt>
                <c:pt idx="186">
                  <c:v>38565</c:v>
                </c:pt>
                <c:pt idx="187">
                  <c:v>38534</c:v>
                </c:pt>
                <c:pt idx="188">
                  <c:v>38504</c:v>
                </c:pt>
                <c:pt idx="189">
                  <c:v>38473</c:v>
                </c:pt>
                <c:pt idx="190">
                  <c:v>38443</c:v>
                </c:pt>
                <c:pt idx="191">
                  <c:v>38412</c:v>
                </c:pt>
                <c:pt idx="192">
                  <c:v>38384</c:v>
                </c:pt>
                <c:pt idx="193">
                  <c:v>38353</c:v>
                </c:pt>
                <c:pt idx="194">
                  <c:v>38322</c:v>
                </c:pt>
                <c:pt idx="195">
                  <c:v>38292</c:v>
                </c:pt>
                <c:pt idx="196">
                  <c:v>38261</c:v>
                </c:pt>
                <c:pt idx="197">
                  <c:v>38231</c:v>
                </c:pt>
                <c:pt idx="198">
                  <c:v>38200</c:v>
                </c:pt>
                <c:pt idx="199">
                  <c:v>38169</c:v>
                </c:pt>
                <c:pt idx="200">
                  <c:v>38139</c:v>
                </c:pt>
                <c:pt idx="201">
                  <c:v>38108</c:v>
                </c:pt>
                <c:pt idx="202">
                  <c:v>38078</c:v>
                </c:pt>
                <c:pt idx="203">
                  <c:v>38047</c:v>
                </c:pt>
                <c:pt idx="204">
                  <c:v>38018</c:v>
                </c:pt>
                <c:pt idx="205">
                  <c:v>37987</c:v>
                </c:pt>
                <c:pt idx="206">
                  <c:v>37956</c:v>
                </c:pt>
                <c:pt idx="207">
                  <c:v>37926</c:v>
                </c:pt>
                <c:pt idx="208">
                  <c:v>37895</c:v>
                </c:pt>
                <c:pt idx="209">
                  <c:v>37865</c:v>
                </c:pt>
                <c:pt idx="210">
                  <c:v>37834</c:v>
                </c:pt>
                <c:pt idx="211">
                  <c:v>37803</c:v>
                </c:pt>
                <c:pt idx="212">
                  <c:v>37773</c:v>
                </c:pt>
                <c:pt idx="213">
                  <c:v>37742</c:v>
                </c:pt>
                <c:pt idx="214">
                  <c:v>37712</c:v>
                </c:pt>
                <c:pt idx="215">
                  <c:v>37681</c:v>
                </c:pt>
                <c:pt idx="216">
                  <c:v>37653</c:v>
                </c:pt>
                <c:pt idx="217">
                  <c:v>37622</c:v>
                </c:pt>
                <c:pt idx="218">
                  <c:v>37591</c:v>
                </c:pt>
                <c:pt idx="219">
                  <c:v>37561</c:v>
                </c:pt>
                <c:pt idx="220">
                  <c:v>37530</c:v>
                </c:pt>
                <c:pt idx="221">
                  <c:v>37500</c:v>
                </c:pt>
                <c:pt idx="222">
                  <c:v>37469</c:v>
                </c:pt>
                <c:pt idx="223">
                  <c:v>37438</c:v>
                </c:pt>
                <c:pt idx="224">
                  <c:v>37408</c:v>
                </c:pt>
                <c:pt idx="225">
                  <c:v>37377</c:v>
                </c:pt>
                <c:pt idx="226">
                  <c:v>37347</c:v>
                </c:pt>
                <c:pt idx="227">
                  <c:v>37316</c:v>
                </c:pt>
                <c:pt idx="228">
                  <c:v>37288</c:v>
                </c:pt>
                <c:pt idx="229">
                  <c:v>37257</c:v>
                </c:pt>
                <c:pt idx="230">
                  <c:v>37226</c:v>
                </c:pt>
                <c:pt idx="231">
                  <c:v>37196</c:v>
                </c:pt>
                <c:pt idx="232">
                  <c:v>37165</c:v>
                </c:pt>
                <c:pt idx="233">
                  <c:v>37135</c:v>
                </c:pt>
                <c:pt idx="234">
                  <c:v>37104</c:v>
                </c:pt>
                <c:pt idx="235">
                  <c:v>37073</c:v>
                </c:pt>
                <c:pt idx="236">
                  <c:v>37043</c:v>
                </c:pt>
                <c:pt idx="237">
                  <c:v>37012</c:v>
                </c:pt>
                <c:pt idx="238">
                  <c:v>36982</c:v>
                </c:pt>
                <c:pt idx="239">
                  <c:v>36951</c:v>
                </c:pt>
                <c:pt idx="240">
                  <c:v>36923</c:v>
                </c:pt>
                <c:pt idx="241">
                  <c:v>36892</c:v>
                </c:pt>
                <c:pt idx="242">
                  <c:v>36861</c:v>
                </c:pt>
                <c:pt idx="243">
                  <c:v>36831</c:v>
                </c:pt>
                <c:pt idx="244">
                  <c:v>36800</c:v>
                </c:pt>
                <c:pt idx="245">
                  <c:v>36770</c:v>
                </c:pt>
                <c:pt idx="246">
                  <c:v>36739</c:v>
                </c:pt>
                <c:pt idx="247">
                  <c:v>36708</c:v>
                </c:pt>
                <c:pt idx="248">
                  <c:v>36678</c:v>
                </c:pt>
                <c:pt idx="249">
                  <c:v>36647</c:v>
                </c:pt>
                <c:pt idx="250">
                  <c:v>36617</c:v>
                </c:pt>
                <c:pt idx="251">
                  <c:v>36586</c:v>
                </c:pt>
                <c:pt idx="252">
                  <c:v>36557</c:v>
                </c:pt>
                <c:pt idx="253">
                  <c:v>36526</c:v>
                </c:pt>
              </c:numCache>
            </c:numRef>
          </c:cat>
          <c:val>
            <c:numRef>
              <c:f>Sheet1!$D$3:$D$256</c:f>
              <c:numCache>
                <c:formatCode>#,##0.00</c:formatCode>
                <c:ptCount val="254"/>
                <c:pt idx="0">
                  <c:v>28966.01</c:v>
                </c:pt>
                <c:pt idx="1">
                  <c:v>27663.39</c:v>
                </c:pt>
                <c:pt idx="2">
                  <c:v>27444.17</c:v>
                </c:pt>
                <c:pt idx="3">
                  <c:v>26433.62</c:v>
                </c:pt>
                <c:pt idx="4">
                  <c:v>22977.13</c:v>
                </c:pt>
                <c:pt idx="5">
                  <c:v>23185.119999999999</c:v>
                </c:pt>
                <c:pt idx="6">
                  <c:v>23139.759999999998</c:v>
                </c:pt>
                <c:pt idx="7" formatCode="#,##0">
                  <c:v>21710</c:v>
                </c:pt>
                <c:pt idx="8">
                  <c:v>22288.14</c:v>
                </c:pt>
                <c:pt idx="9">
                  <c:v>21877.89</c:v>
                </c:pt>
                <c:pt idx="10">
                  <c:v>20193.689999999999</c:v>
                </c:pt>
                <c:pt idx="11">
                  <c:v>18917.009999999998</c:v>
                </c:pt>
                <c:pt idx="12">
                  <c:v>21142.959999999999</c:v>
                </c:pt>
                <c:pt idx="13">
                  <c:v>23205.18</c:v>
                </c:pt>
                <c:pt idx="14">
                  <c:v>23656.62</c:v>
                </c:pt>
                <c:pt idx="15">
                  <c:v>23293.91</c:v>
                </c:pt>
                <c:pt idx="16">
                  <c:v>22927.040000000001</c:v>
                </c:pt>
                <c:pt idx="17">
                  <c:v>21755.84</c:v>
                </c:pt>
                <c:pt idx="18">
                  <c:v>20704.37</c:v>
                </c:pt>
                <c:pt idx="19">
                  <c:v>21521.53</c:v>
                </c:pt>
                <c:pt idx="20">
                  <c:v>21275.919999999998</c:v>
                </c:pt>
                <c:pt idx="21">
                  <c:v>20601.189999999999</c:v>
                </c:pt>
                <c:pt idx="22">
                  <c:v>22258.73</c:v>
                </c:pt>
                <c:pt idx="23">
                  <c:v>21205.81</c:v>
                </c:pt>
                <c:pt idx="24">
                  <c:v>21385.16</c:v>
                </c:pt>
                <c:pt idx="25">
                  <c:v>20773.490000000002</c:v>
                </c:pt>
                <c:pt idx="26">
                  <c:v>20014.77</c:v>
                </c:pt>
                <c:pt idx="27">
                  <c:v>22351.06</c:v>
                </c:pt>
                <c:pt idx="28">
                  <c:v>21920.46</c:v>
                </c:pt>
                <c:pt idx="29">
                  <c:v>24120.04</c:v>
                </c:pt>
                <c:pt idx="30">
                  <c:v>22865.15</c:v>
                </c:pt>
                <c:pt idx="31">
                  <c:v>22553.72</c:v>
                </c:pt>
                <c:pt idx="32">
                  <c:v>22304.51</c:v>
                </c:pt>
                <c:pt idx="33">
                  <c:v>22201.82</c:v>
                </c:pt>
                <c:pt idx="34">
                  <c:v>22467.87</c:v>
                </c:pt>
                <c:pt idx="35">
                  <c:v>21454.3</c:v>
                </c:pt>
                <c:pt idx="36">
                  <c:v>22068.240000000002</c:v>
                </c:pt>
                <c:pt idx="37">
                  <c:v>23098.29</c:v>
                </c:pt>
                <c:pt idx="38">
                  <c:v>22764.94</c:v>
                </c:pt>
                <c:pt idx="39">
                  <c:v>22724.959999999999</c:v>
                </c:pt>
                <c:pt idx="40">
                  <c:v>22011.61</c:v>
                </c:pt>
                <c:pt idx="41">
                  <c:v>20356.28</c:v>
                </c:pt>
                <c:pt idx="42">
                  <c:v>19646.240000000002</c:v>
                </c:pt>
                <c:pt idx="43">
                  <c:v>19925.18</c:v>
                </c:pt>
                <c:pt idx="44">
                  <c:v>20033.43</c:v>
                </c:pt>
                <c:pt idx="45">
                  <c:v>19650.57</c:v>
                </c:pt>
                <c:pt idx="46">
                  <c:v>19196.740000000002</c:v>
                </c:pt>
                <c:pt idx="47">
                  <c:v>18909.259999999998</c:v>
                </c:pt>
                <c:pt idx="48">
                  <c:v>19118.990000000002</c:v>
                </c:pt>
                <c:pt idx="49">
                  <c:v>19041.34</c:v>
                </c:pt>
                <c:pt idx="50">
                  <c:v>19114.37</c:v>
                </c:pt>
                <c:pt idx="51">
                  <c:v>18308.48</c:v>
                </c:pt>
                <c:pt idx="52">
                  <c:v>17425.02</c:v>
                </c:pt>
                <c:pt idx="53">
                  <c:v>16449.84</c:v>
                </c:pt>
                <c:pt idx="54">
                  <c:v>16887.400000000001</c:v>
                </c:pt>
                <c:pt idx="55">
                  <c:v>16569.27</c:v>
                </c:pt>
                <c:pt idx="56">
                  <c:v>15575.92</c:v>
                </c:pt>
                <c:pt idx="57">
                  <c:v>17234.98</c:v>
                </c:pt>
                <c:pt idx="58">
                  <c:v>16666.05</c:v>
                </c:pt>
                <c:pt idx="59">
                  <c:v>16758.669999999998</c:v>
                </c:pt>
                <c:pt idx="60">
                  <c:v>16026.76</c:v>
                </c:pt>
                <c:pt idx="61">
                  <c:v>17518.3</c:v>
                </c:pt>
                <c:pt idx="62">
                  <c:v>19033.71</c:v>
                </c:pt>
                <c:pt idx="63">
                  <c:v>19747.47</c:v>
                </c:pt>
                <c:pt idx="64">
                  <c:v>19083.099999999999</c:v>
                </c:pt>
                <c:pt idx="65">
                  <c:v>17388.150000000001</c:v>
                </c:pt>
                <c:pt idx="66">
                  <c:v>18890.48</c:v>
                </c:pt>
                <c:pt idx="67">
                  <c:v>20585.240000000002</c:v>
                </c:pt>
                <c:pt idx="68">
                  <c:v>20235.73</c:v>
                </c:pt>
                <c:pt idx="69">
                  <c:v>20563.150000000001</c:v>
                </c:pt>
                <c:pt idx="70">
                  <c:v>19520.009999999998</c:v>
                </c:pt>
                <c:pt idx="71">
                  <c:v>19206.990000000002</c:v>
                </c:pt>
                <c:pt idx="72">
                  <c:v>18797.939999999999</c:v>
                </c:pt>
                <c:pt idx="73">
                  <c:v>17674.39</c:v>
                </c:pt>
                <c:pt idx="74">
                  <c:v>17450.77</c:v>
                </c:pt>
                <c:pt idx="75">
                  <c:v>17459.849999999999</c:v>
                </c:pt>
                <c:pt idx="76">
                  <c:v>16413.759999999998</c:v>
                </c:pt>
                <c:pt idx="77">
                  <c:v>16173.52</c:v>
                </c:pt>
                <c:pt idx="78">
                  <c:v>15424.59</c:v>
                </c:pt>
                <c:pt idx="79">
                  <c:v>15620.77</c:v>
                </c:pt>
                <c:pt idx="80">
                  <c:v>15162.1</c:v>
                </c:pt>
                <c:pt idx="81">
                  <c:v>14632.38</c:v>
                </c:pt>
                <c:pt idx="82">
                  <c:v>14304.11</c:v>
                </c:pt>
                <c:pt idx="83">
                  <c:v>14827.83</c:v>
                </c:pt>
                <c:pt idx="84">
                  <c:v>14841.07</c:v>
                </c:pt>
                <c:pt idx="85">
                  <c:v>14914.53</c:v>
                </c:pt>
                <c:pt idx="86">
                  <c:v>16291.31</c:v>
                </c:pt>
                <c:pt idx="87">
                  <c:v>15661.87</c:v>
                </c:pt>
                <c:pt idx="88">
                  <c:v>14327.94</c:v>
                </c:pt>
                <c:pt idx="89">
                  <c:v>14455.8</c:v>
                </c:pt>
                <c:pt idx="90">
                  <c:v>13388.86</c:v>
                </c:pt>
                <c:pt idx="91">
                  <c:v>13668.32</c:v>
                </c:pt>
                <c:pt idx="92">
                  <c:v>13677.32</c:v>
                </c:pt>
                <c:pt idx="93">
                  <c:v>13774.54</c:v>
                </c:pt>
                <c:pt idx="94">
                  <c:v>13860.86</c:v>
                </c:pt>
                <c:pt idx="95">
                  <c:v>12397.91</c:v>
                </c:pt>
                <c:pt idx="96">
                  <c:v>11559.36</c:v>
                </c:pt>
                <c:pt idx="97">
                  <c:v>11138.66</c:v>
                </c:pt>
                <c:pt idx="98">
                  <c:v>10395.18</c:v>
                </c:pt>
                <c:pt idx="99">
                  <c:v>9446.01</c:v>
                </c:pt>
                <c:pt idx="100">
                  <c:v>8928.2900000000009</c:v>
                </c:pt>
                <c:pt idx="101">
                  <c:v>8870.16</c:v>
                </c:pt>
                <c:pt idx="102">
                  <c:v>8839.91</c:v>
                </c:pt>
                <c:pt idx="103">
                  <c:v>8695.06</c:v>
                </c:pt>
                <c:pt idx="104">
                  <c:v>9006.7800000000007</c:v>
                </c:pt>
                <c:pt idx="105">
                  <c:v>8542.73</c:v>
                </c:pt>
                <c:pt idx="106">
                  <c:v>9520.89</c:v>
                </c:pt>
                <c:pt idx="107">
                  <c:v>10083.56</c:v>
                </c:pt>
                <c:pt idx="108">
                  <c:v>9723.24</c:v>
                </c:pt>
                <c:pt idx="109">
                  <c:v>8802.51</c:v>
                </c:pt>
                <c:pt idx="110">
                  <c:v>8455.35</c:v>
                </c:pt>
                <c:pt idx="111">
                  <c:v>8434.61</c:v>
                </c:pt>
                <c:pt idx="112">
                  <c:v>8988.39</c:v>
                </c:pt>
                <c:pt idx="113">
                  <c:v>8700.2900000000009</c:v>
                </c:pt>
                <c:pt idx="114">
                  <c:v>8955.2000000000007</c:v>
                </c:pt>
                <c:pt idx="115">
                  <c:v>9833.0300000000007</c:v>
                </c:pt>
                <c:pt idx="116">
                  <c:v>9816.09</c:v>
                </c:pt>
                <c:pt idx="117">
                  <c:v>9693.73</c:v>
                </c:pt>
                <c:pt idx="118">
                  <c:v>9849.74</c:v>
                </c:pt>
                <c:pt idx="119">
                  <c:v>9755.1</c:v>
                </c:pt>
                <c:pt idx="120">
                  <c:v>10624.09</c:v>
                </c:pt>
                <c:pt idx="121">
                  <c:v>10237.92</c:v>
                </c:pt>
                <c:pt idx="122">
                  <c:v>10228.92</c:v>
                </c:pt>
                <c:pt idx="123">
                  <c:v>9937.0400000000009</c:v>
                </c:pt>
                <c:pt idx="124">
                  <c:v>9202.4500000000007</c:v>
                </c:pt>
                <c:pt idx="125">
                  <c:v>9369.35</c:v>
                </c:pt>
                <c:pt idx="126">
                  <c:v>8824.06</c:v>
                </c:pt>
                <c:pt idx="127">
                  <c:v>9537.2999999999993</c:v>
                </c:pt>
                <c:pt idx="128">
                  <c:v>9382.64</c:v>
                </c:pt>
                <c:pt idx="129">
                  <c:v>9768.7000000000007</c:v>
                </c:pt>
                <c:pt idx="130">
                  <c:v>11057.4</c:v>
                </c:pt>
                <c:pt idx="131">
                  <c:v>11089.94</c:v>
                </c:pt>
                <c:pt idx="132">
                  <c:v>10126.030000000001</c:v>
                </c:pt>
                <c:pt idx="133">
                  <c:v>10198.040000000001</c:v>
                </c:pt>
                <c:pt idx="134">
                  <c:v>10546.44</c:v>
                </c:pt>
                <c:pt idx="135">
                  <c:v>9345.5499999999993</c:v>
                </c:pt>
                <c:pt idx="136">
                  <c:v>10034.74</c:v>
                </c:pt>
                <c:pt idx="137">
                  <c:v>10133.23</c:v>
                </c:pt>
                <c:pt idx="138">
                  <c:v>10492.53</c:v>
                </c:pt>
                <c:pt idx="139">
                  <c:v>10356.83</c:v>
                </c:pt>
                <c:pt idx="140">
                  <c:v>9958.44</c:v>
                </c:pt>
                <c:pt idx="141">
                  <c:v>9522.5</c:v>
                </c:pt>
                <c:pt idx="142">
                  <c:v>8828.26</c:v>
                </c:pt>
                <c:pt idx="143">
                  <c:v>8109.53</c:v>
                </c:pt>
                <c:pt idx="144">
                  <c:v>7568.42</c:v>
                </c:pt>
                <c:pt idx="145">
                  <c:v>7994.05</c:v>
                </c:pt>
                <c:pt idx="146">
                  <c:v>8859.56</c:v>
                </c:pt>
                <c:pt idx="147">
                  <c:v>8512.27</c:v>
                </c:pt>
                <c:pt idx="148">
                  <c:v>8576.98</c:v>
                </c:pt>
                <c:pt idx="149">
                  <c:v>11259.86</c:v>
                </c:pt>
                <c:pt idx="150">
                  <c:v>13072.87</c:v>
                </c:pt>
                <c:pt idx="151">
                  <c:v>13376.81</c:v>
                </c:pt>
                <c:pt idx="152">
                  <c:v>13481.38</c:v>
                </c:pt>
                <c:pt idx="153">
                  <c:v>14338.54</c:v>
                </c:pt>
                <c:pt idx="154">
                  <c:v>13849.99</c:v>
                </c:pt>
                <c:pt idx="155">
                  <c:v>12525.54</c:v>
                </c:pt>
                <c:pt idx="156">
                  <c:v>13603.02</c:v>
                </c:pt>
                <c:pt idx="157">
                  <c:v>13592.47</c:v>
                </c:pt>
                <c:pt idx="158">
                  <c:v>15307.78</c:v>
                </c:pt>
                <c:pt idx="159">
                  <c:v>15680.67</c:v>
                </c:pt>
                <c:pt idx="160">
                  <c:v>16737.63</c:v>
                </c:pt>
                <c:pt idx="161">
                  <c:v>16785.689999999999</c:v>
                </c:pt>
                <c:pt idx="162">
                  <c:v>16569.09</c:v>
                </c:pt>
                <c:pt idx="163">
                  <c:v>17248.89</c:v>
                </c:pt>
                <c:pt idx="164">
                  <c:v>18138.36</c:v>
                </c:pt>
                <c:pt idx="165">
                  <c:v>17875.75</c:v>
                </c:pt>
                <c:pt idx="166">
                  <c:v>17400.41</c:v>
                </c:pt>
                <c:pt idx="167">
                  <c:v>17287.650000000001</c:v>
                </c:pt>
                <c:pt idx="168">
                  <c:v>17604.12</c:v>
                </c:pt>
                <c:pt idx="169">
                  <c:v>17383.419999999998</c:v>
                </c:pt>
                <c:pt idx="170">
                  <c:v>17225.830000000002</c:v>
                </c:pt>
                <c:pt idx="171">
                  <c:v>16274.33</c:v>
                </c:pt>
                <c:pt idx="172">
                  <c:v>16399.39</c:v>
                </c:pt>
                <c:pt idx="173">
                  <c:v>16127.58</c:v>
                </c:pt>
                <c:pt idx="174">
                  <c:v>16140.76</c:v>
                </c:pt>
                <c:pt idx="175">
                  <c:v>15456.81</c:v>
                </c:pt>
                <c:pt idx="176">
                  <c:v>15505.18</c:v>
                </c:pt>
                <c:pt idx="177">
                  <c:v>15467.33</c:v>
                </c:pt>
                <c:pt idx="178">
                  <c:v>16906.23</c:v>
                </c:pt>
                <c:pt idx="179">
                  <c:v>17059.66</c:v>
                </c:pt>
                <c:pt idx="180">
                  <c:v>16205.43</c:v>
                </c:pt>
                <c:pt idx="181">
                  <c:v>16649.82</c:v>
                </c:pt>
                <c:pt idx="182">
                  <c:v>16111.43</c:v>
                </c:pt>
                <c:pt idx="183">
                  <c:v>14872.15</c:v>
                </c:pt>
                <c:pt idx="184">
                  <c:v>13606.5</c:v>
                </c:pt>
                <c:pt idx="185">
                  <c:v>13574.3</c:v>
                </c:pt>
                <c:pt idx="186">
                  <c:v>12413.6</c:v>
                </c:pt>
                <c:pt idx="187">
                  <c:v>11899.6</c:v>
                </c:pt>
                <c:pt idx="188">
                  <c:v>11584.01</c:v>
                </c:pt>
                <c:pt idx="189">
                  <c:v>11276.59</c:v>
                </c:pt>
                <c:pt idx="190">
                  <c:v>11008.9</c:v>
                </c:pt>
                <c:pt idx="191">
                  <c:v>11668.95</c:v>
                </c:pt>
                <c:pt idx="192">
                  <c:v>11740.6</c:v>
                </c:pt>
                <c:pt idx="193">
                  <c:v>11387.59</c:v>
                </c:pt>
                <c:pt idx="194">
                  <c:v>11488.76</c:v>
                </c:pt>
                <c:pt idx="195">
                  <c:v>10899.25</c:v>
                </c:pt>
                <c:pt idx="196">
                  <c:v>10771.42</c:v>
                </c:pt>
                <c:pt idx="197">
                  <c:v>10823.57</c:v>
                </c:pt>
                <c:pt idx="198">
                  <c:v>11081.79</c:v>
                </c:pt>
                <c:pt idx="199">
                  <c:v>11325.78</c:v>
                </c:pt>
                <c:pt idx="200">
                  <c:v>11858.87</c:v>
                </c:pt>
                <c:pt idx="201">
                  <c:v>11236.37</c:v>
                </c:pt>
                <c:pt idx="202">
                  <c:v>11761.79</c:v>
                </c:pt>
                <c:pt idx="203">
                  <c:v>11715.39</c:v>
                </c:pt>
                <c:pt idx="204">
                  <c:v>11041.92</c:v>
                </c:pt>
                <c:pt idx="205">
                  <c:v>10783.61</c:v>
                </c:pt>
                <c:pt idx="206">
                  <c:v>10676.64</c:v>
                </c:pt>
                <c:pt idx="207">
                  <c:v>10100.57</c:v>
                </c:pt>
                <c:pt idx="208">
                  <c:v>10559.59</c:v>
                </c:pt>
                <c:pt idx="209">
                  <c:v>10219.049999999999</c:v>
                </c:pt>
                <c:pt idx="210">
                  <c:v>10343.549999999999</c:v>
                </c:pt>
                <c:pt idx="211">
                  <c:v>9563.2099999999991</c:v>
                </c:pt>
                <c:pt idx="212">
                  <c:v>9083.11</c:v>
                </c:pt>
                <c:pt idx="213">
                  <c:v>8424.51</c:v>
                </c:pt>
                <c:pt idx="214">
                  <c:v>7831.42</c:v>
                </c:pt>
                <c:pt idx="215">
                  <c:v>7972.71</c:v>
                </c:pt>
                <c:pt idx="216">
                  <c:v>8363.0400000000009</c:v>
                </c:pt>
                <c:pt idx="217">
                  <c:v>8339.94</c:v>
                </c:pt>
                <c:pt idx="218">
                  <c:v>8578.9500000000007</c:v>
                </c:pt>
                <c:pt idx="219">
                  <c:v>9215.56</c:v>
                </c:pt>
                <c:pt idx="220">
                  <c:v>8640.48</c:v>
                </c:pt>
                <c:pt idx="221">
                  <c:v>9383.2900000000009</c:v>
                </c:pt>
                <c:pt idx="222">
                  <c:v>9619.2999999999993</c:v>
                </c:pt>
                <c:pt idx="223">
                  <c:v>9877.94</c:v>
                </c:pt>
                <c:pt idx="224">
                  <c:v>10621.84</c:v>
                </c:pt>
                <c:pt idx="225">
                  <c:v>11763.7</c:v>
                </c:pt>
                <c:pt idx="226">
                  <c:v>11492.54</c:v>
                </c:pt>
                <c:pt idx="227">
                  <c:v>11024.94</c:v>
                </c:pt>
                <c:pt idx="228">
                  <c:v>10587.83</c:v>
                </c:pt>
                <c:pt idx="229">
                  <c:v>9997.7999999999993</c:v>
                </c:pt>
                <c:pt idx="230">
                  <c:v>10542.62</c:v>
                </c:pt>
                <c:pt idx="231">
                  <c:v>10697.44</c:v>
                </c:pt>
                <c:pt idx="232">
                  <c:v>10366.34</c:v>
                </c:pt>
                <c:pt idx="233">
                  <c:v>9774.68</c:v>
                </c:pt>
                <c:pt idx="234">
                  <c:v>10713.51</c:v>
                </c:pt>
                <c:pt idx="235">
                  <c:v>11860.77</c:v>
                </c:pt>
                <c:pt idx="236">
                  <c:v>12969.05</c:v>
                </c:pt>
                <c:pt idx="237">
                  <c:v>13262.14</c:v>
                </c:pt>
                <c:pt idx="238">
                  <c:v>13934.32</c:v>
                </c:pt>
                <c:pt idx="239">
                  <c:v>12999.7</c:v>
                </c:pt>
                <c:pt idx="240">
                  <c:v>12883.54</c:v>
                </c:pt>
                <c:pt idx="241">
                  <c:v>13843.55</c:v>
                </c:pt>
                <c:pt idx="242">
                  <c:v>13785.69</c:v>
                </c:pt>
                <c:pt idx="243">
                  <c:v>14648.51</c:v>
                </c:pt>
                <c:pt idx="244">
                  <c:v>14539.6</c:v>
                </c:pt>
                <c:pt idx="245">
                  <c:v>15747.26</c:v>
                </c:pt>
                <c:pt idx="246">
                  <c:v>16861.259999999998</c:v>
                </c:pt>
                <c:pt idx="247">
                  <c:v>15727.49</c:v>
                </c:pt>
                <c:pt idx="248">
                  <c:v>17411.05</c:v>
                </c:pt>
                <c:pt idx="249">
                  <c:v>16332.45</c:v>
                </c:pt>
                <c:pt idx="250">
                  <c:v>17973.7</c:v>
                </c:pt>
                <c:pt idx="251">
                  <c:v>20337.32</c:v>
                </c:pt>
                <c:pt idx="252">
                  <c:v>19959.52</c:v>
                </c:pt>
                <c:pt idx="253">
                  <c:v>19539.7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0C-4882-8707-3CA88B1DAD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760431"/>
        <c:axId val="136772079"/>
      </c:lineChart>
      <c:dateAx>
        <c:axId val="136760431"/>
        <c:scaling>
          <c:orientation val="minMax"/>
        </c:scaling>
        <c:delete val="0"/>
        <c:axPos val="b"/>
        <c:numFmt formatCode="yyyy&quot;年&quot;m&quot;月&quot;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6772079"/>
        <c:crosses val="autoZero"/>
        <c:auto val="1"/>
        <c:lblOffset val="100"/>
        <c:baseTimeUnit val="months"/>
      </c:dateAx>
      <c:valAx>
        <c:axId val="136772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6760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Sheet1!$C$3:$C$256</c:f>
              <c:numCache>
                <c:formatCode>yyyy"年"m"月"</c:formatCode>
                <c:ptCount val="254"/>
                <c:pt idx="0">
                  <c:v>44228</c:v>
                </c:pt>
                <c:pt idx="1">
                  <c:v>44197</c:v>
                </c:pt>
                <c:pt idx="2">
                  <c:v>44166</c:v>
                </c:pt>
                <c:pt idx="3">
                  <c:v>44136</c:v>
                </c:pt>
                <c:pt idx="4">
                  <c:v>44105</c:v>
                </c:pt>
                <c:pt idx="5">
                  <c:v>44075</c:v>
                </c:pt>
                <c:pt idx="6">
                  <c:v>44044</c:v>
                </c:pt>
                <c:pt idx="7">
                  <c:v>44013</c:v>
                </c:pt>
                <c:pt idx="8">
                  <c:v>43983</c:v>
                </c:pt>
                <c:pt idx="9">
                  <c:v>43952</c:v>
                </c:pt>
                <c:pt idx="10">
                  <c:v>43922</c:v>
                </c:pt>
                <c:pt idx="11">
                  <c:v>43891</c:v>
                </c:pt>
                <c:pt idx="12">
                  <c:v>43862</c:v>
                </c:pt>
                <c:pt idx="13">
                  <c:v>43831</c:v>
                </c:pt>
                <c:pt idx="14">
                  <c:v>43800</c:v>
                </c:pt>
                <c:pt idx="15">
                  <c:v>43770</c:v>
                </c:pt>
                <c:pt idx="16">
                  <c:v>43739</c:v>
                </c:pt>
                <c:pt idx="17">
                  <c:v>43709</c:v>
                </c:pt>
                <c:pt idx="18">
                  <c:v>43678</c:v>
                </c:pt>
                <c:pt idx="19">
                  <c:v>43647</c:v>
                </c:pt>
                <c:pt idx="20">
                  <c:v>43617</c:v>
                </c:pt>
                <c:pt idx="21">
                  <c:v>43586</c:v>
                </c:pt>
                <c:pt idx="22">
                  <c:v>43556</c:v>
                </c:pt>
                <c:pt idx="23">
                  <c:v>43525</c:v>
                </c:pt>
                <c:pt idx="24">
                  <c:v>43497</c:v>
                </c:pt>
                <c:pt idx="25">
                  <c:v>43466</c:v>
                </c:pt>
                <c:pt idx="26">
                  <c:v>43435</c:v>
                </c:pt>
                <c:pt idx="27">
                  <c:v>43405</c:v>
                </c:pt>
                <c:pt idx="28">
                  <c:v>43374</c:v>
                </c:pt>
                <c:pt idx="29">
                  <c:v>43344</c:v>
                </c:pt>
                <c:pt idx="30">
                  <c:v>43313</c:v>
                </c:pt>
                <c:pt idx="31">
                  <c:v>43282</c:v>
                </c:pt>
                <c:pt idx="32">
                  <c:v>43252</c:v>
                </c:pt>
                <c:pt idx="33">
                  <c:v>43221</c:v>
                </c:pt>
                <c:pt idx="34">
                  <c:v>43191</c:v>
                </c:pt>
                <c:pt idx="35">
                  <c:v>43160</c:v>
                </c:pt>
                <c:pt idx="36">
                  <c:v>43132</c:v>
                </c:pt>
                <c:pt idx="37">
                  <c:v>43101</c:v>
                </c:pt>
                <c:pt idx="38">
                  <c:v>43070</c:v>
                </c:pt>
                <c:pt idx="39">
                  <c:v>43040</c:v>
                </c:pt>
                <c:pt idx="40">
                  <c:v>43009</c:v>
                </c:pt>
                <c:pt idx="41">
                  <c:v>42979</c:v>
                </c:pt>
                <c:pt idx="42">
                  <c:v>42948</c:v>
                </c:pt>
                <c:pt idx="43">
                  <c:v>42917</c:v>
                </c:pt>
                <c:pt idx="44">
                  <c:v>42887</c:v>
                </c:pt>
                <c:pt idx="45">
                  <c:v>42856</c:v>
                </c:pt>
                <c:pt idx="46">
                  <c:v>42826</c:v>
                </c:pt>
                <c:pt idx="47">
                  <c:v>42795</c:v>
                </c:pt>
                <c:pt idx="48">
                  <c:v>42767</c:v>
                </c:pt>
                <c:pt idx="49">
                  <c:v>42736</c:v>
                </c:pt>
                <c:pt idx="50">
                  <c:v>42705</c:v>
                </c:pt>
                <c:pt idx="51">
                  <c:v>42675</c:v>
                </c:pt>
                <c:pt idx="52">
                  <c:v>42644</c:v>
                </c:pt>
                <c:pt idx="53">
                  <c:v>42614</c:v>
                </c:pt>
                <c:pt idx="54">
                  <c:v>42583</c:v>
                </c:pt>
                <c:pt idx="55">
                  <c:v>42552</c:v>
                </c:pt>
                <c:pt idx="56">
                  <c:v>42522</c:v>
                </c:pt>
                <c:pt idx="57">
                  <c:v>42491</c:v>
                </c:pt>
                <c:pt idx="58">
                  <c:v>42461</c:v>
                </c:pt>
                <c:pt idx="59">
                  <c:v>42430</c:v>
                </c:pt>
                <c:pt idx="60">
                  <c:v>42401</c:v>
                </c:pt>
                <c:pt idx="61">
                  <c:v>42370</c:v>
                </c:pt>
                <c:pt idx="62">
                  <c:v>42339</c:v>
                </c:pt>
                <c:pt idx="63">
                  <c:v>42309</c:v>
                </c:pt>
                <c:pt idx="64">
                  <c:v>42278</c:v>
                </c:pt>
                <c:pt idx="65">
                  <c:v>42248</c:v>
                </c:pt>
                <c:pt idx="66">
                  <c:v>42217</c:v>
                </c:pt>
                <c:pt idx="67">
                  <c:v>42186</c:v>
                </c:pt>
                <c:pt idx="68">
                  <c:v>42156</c:v>
                </c:pt>
                <c:pt idx="69">
                  <c:v>42125</c:v>
                </c:pt>
                <c:pt idx="70">
                  <c:v>42095</c:v>
                </c:pt>
                <c:pt idx="71">
                  <c:v>42064</c:v>
                </c:pt>
                <c:pt idx="72">
                  <c:v>42036</c:v>
                </c:pt>
                <c:pt idx="73">
                  <c:v>42005</c:v>
                </c:pt>
                <c:pt idx="74">
                  <c:v>41974</c:v>
                </c:pt>
                <c:pt idx="75">
                  <c:v>41944</c:v>
                </c:pt>
                <c:pt idx="76">
                  <c:v>41913</c:v>
                </c:pt>
                <c:pt idx="77">
                  <c:v>41883</c:v>
                </c:pt>
                <c:pt idx="78">
                  <c:v>41852</c:v>
                </c:pt>
                <c:pt idx="79">
                  <c:v>41821</c:v>
                </c:pt>
                <c:pt idx="80">
                  <c:v>41791</c:v>
                </c:pt>
                <c:pt idx="81">
                  <c:v>41760</c:v>
                </c:pt>
                <c:pt idx="82">
                  <c:v>41730</c:v>
                </c:pt>
                <c:pt idx="83">
                  <c:v>41699</c:v>
                </c:pt>
                <c:pt idx="84">
                  <c:v>41671</c:v>
                </c:pt>
                <c:pt idx="85">
                  <c:v>41640</c:v>
                </c:pt>
                <c:pt idx="86">
                  <c:v>41609</c:v>
                </c:pt>
                <c:pt idx="87">
                  <c:v>41579</c:v>
                </c:pt>
                <c:pt idx="88">
                  <c:v>41548</c:v>
                </c:pt>
                <c:pt idx="89">
                  <c:v>41518</c:v>
                </c:pt>
                <c:pt idx="90">
                  <c:v>41487</c:v>
                </c:pt>
                <c:pt idx="91">
                  <c:v>41456</c:v>
                </c:pt>
                <c:pt idx="92">
                  <c:v>41426</c:v>
                </c:pt>
                <c:pt idx="93">
                  <c:v>41395</c:v>
                </c:pt>
                <c:pt idx="94">
                  <c:v>41365</c:v>
                </c:pt>
                <c:pt idx="95">
                  <c:v>41334</c:v>
                </c:pt>
                <c:pt idx="96">
                  <c:v>41306</c:v>
                </c:pt>
                <c:pt idx="97">
                  <c:v>41275</c:v>
                </c:pt>
                <c:pt idx="98">
                  <c:v>41244</c:v>
                </c:pt>
                <c:pt idx="99">
                  <c:v>41214</c:v>
                </c:pt>
                <c:pt idx="100">
                  <c:v>41183</c:v>
                </c:pt>
                <c:pt idx="101">
                  <c:v>41153</c:v>
                </c:pt>
                <c:pt idx="102">
                  <c:v>41122</c:v>
                </c:pt>
                <c:pt idx="103">
                  <c:v>41091</c:v>
                </c:pt>
                <c:pt idx="104">
                  <c:v>41061</c:v>
                </c:pt>
                <c:pt idx="105">
                  <c:v>41030</c:v>
                </c:pt>
                <c:pt idx="106">
                  <c:v>41000</c:v>
                </c:pt>
                <c:pt idx="107">
                  <c:v>40969</c:v>
                </c:pt>
                <c:pt idx="108">
                  <c:v>40940</c:v>
                </c:pt>
                <c:pt idx="109">
                  <c:v>40909</c:v>
                </c:pt>
                <c:pt idx="110">
                  <c:v>40878</c:v>
                </c:pt>
                <c:pt idx="111">
                  <c:v>40848</c:v>
                </c:pt>
                <c:pt idx="112">
                  <c:v>40817</c:v>
                </c:pt>
                <c:pt idx="113">
                  <c:v>40787</c:v>
                </c:pt>
                <c:pt idx="114">
                  <c:v>40756</c:v>
                </c:pt>
                <c:pt idx="115">
                  <c:v>40725</c:v>
                </c:pt>
                <c:pt idx="116">
                  <c:v>40695</c:v>
                </c:pt>
                <c:pt idx="117">
                  <c:v>40664</c:v>
                </c:pt>
                <c:pt idx="118">
                  <c:v>40634</c:v>
                </c:pt>
                <c:pt idx="119">
                  <c:v>40603</c:v>
                </c:pt>
                <c:pt idx="120">
                  <c:v>40575</c:v>
                </c:pt>
                <c:pt idx="121">
                  <c:v>40544</c:v>
                </c:pt>
                <c:pt idx="122">
                  <c:v>40513</c:v>
                </c:pt>
                <c:pt idx="123">
                  <c:v>40483</c:v>
                </c:pt>
                <c:pt idx="124">
                  <c:v>40452</c:v>
                </c:pt>
                <c:pt idx="125">
                  <c:v>40422</c:v>
                </c:pt>
                <c:pt idx="126">
                  <c:v>40391</c:v>
                </c:pt>
                <c:pt idx="127">
                  <c:v>40360</c:v>
                </c:pt>
                <c:pt idx="128">
                  <c:v>40330</c:v>
                </c:pt>
                <c:pt idx="129">
                  <c:v>40299</c:v>
                </c:pt>
                <c:pt idx="130">
                  <c:v>40269</c:v>
                </c:pt>
                <c:pt idx="131">
                  <c:v>40238</c:v>
                </c:pt>
                <c:pt idx="132">
                  <c:v>40210</c:v>
                </c:pt>
                <c:pt idx="133">
                  <c:v>40179</c:v>
                </c:pt>
                <c:pt idx="134">
                  <c:v>40148</c:v>
                </c:pt>
                <c:pt idx="135">
                  <c:v>40118</c:v>
                </c:pt>
                <c:pt idx="136">
                  <c:v>40087</c:v>
                </c:pt>
                <c:pt idx="137">
                  <c:v>40057</c:v>
                </c:pt>
                <c:pt idx="138">
                  <c:v>40026</c:v>
                </c:pt>
                <c:pt idx="139">
                  <c:v>39995</c:v>
                </c:pt>
                <c:pt idx="140">
                  <c:v>39965</c:v>
                </c:pt>
                <c:pt idx="141">
                  <c:v>39934</c:v>
                </c:pt>
                <c:pt idx="142">
                  <c:v>39904</c:v>
                </c:pt>
                <c:pt idx="143">
                  <c:v>39873</c:v>
                </c:pt>
                <c:pt idx="144">
                  <c:v>39845</c:v>
                </c:pt>
                <c:pt idx="145">
                  <c:v>39814</c:v>
                </c:pt>
                <c:pt idx="146">
                  <c:v>39783</c:v>
                </c:pt>
                <c:pt idx="147">
                  <c:v>39753</c:v>
                </c:pt>
                <c:pt idx="148">
                  <c:v>39722</c:v>
                </c:pt>
                <c:pt idx="149">
                  <c:v>39692</c:v>
                </c:pt>
                <c:pt idx="150">
                  <c:v>39661</c:v>
                </c:pt>
                <c:pt idx="151">
                  <c:v>39630</c:v>
                </c:pt>
                <c:pt idx="152">
                  <c:v>39600</c:v>
                </c:pt>
                <c:pt idx="153">
                  <c:v>39569</c:v>
                </c:pt>
                <c:pt idx="154">
                  <c:v>39539</c:v>
                </c:pt>
                <c:pt idx="155">
                  <c:v>39508</c:v>
                </c:pt>
                <c:pt idx="156">
                  <c:v>39479</c:v>
                </c:pt>
                <c:pt idx="157">
                  <c:v>39448</c:v>
                </c:pt>
                <c:pt idx="158">
                  <c:v>39417</c:v>
                </c:pt>
                <c:pt idx="159">
                  <c:v>39387</c:v>
                </c:pt>
                <c:pt idx="160">
                  <c:v>39356</c:v>
                </c:pt>
                <c:pt idx="161">
                  <c:v>39326</c:v>
                </c:pt>
                <c:pt idx="162">
                  <c:v>39295</c:v>
                </c:pt>
                <c:pt idx="163">
                  <c:v>39264</c:v>
                </c:pt>
                <c:pt idx="164">
                  <c:v>39234</c:v>
                </c:pt>
                <c:pt idx="165">
                  <c:v>39203</c:v>
                </c:pt>
                <c:pt idx="166">
                  <c:v>39173</c:v>
                </c:pt>
                <c:pt idx="167">
                  <c:v>39142</c:v>
                </c:pt>
                <c:pt idx="168">
                  <c:v>39114</c:v>
                </c:pt>
                <c:pt idx="169">
                  <c:v>39083</c:v>
                </c:pt>
                <c:pt idx="170">
                  <c:v>39052</c:v>
                </c:pt>
                <c:pt idx="171">
                  <c:v>39022</c:v>
                </c:pt>
                <c:pt idx="172">
                  <c:v>38991</c:v>
                </c:pt>
                <c:pt idx="173">
                  <c:v>38961</c:v>
                </c:pt>
                <c:pt idx="174">
                  <c:v>38930</c:v>
                </c:pt>
                <c:pt idx="175">
                  <c:v>38899</c:v>
                </c:pt>
                <c:pt idx="176">
                  <c:v>38869</c:v>
                </c:pt>
                <c:pt idx="177">
                  <c:v>38838</c:v>
                </c:pt>
                <c:pt idx="178">
                  <c:v>38808</c:v>
                </c:pt>
                <c:pt idx="179">
                  <c:v>38777</c:v>
                </c:pt>
                <c:pt idx="180">
                  <c:v>38749</c:v>
                </c:pt>
                <c:pt idx="181">
                  <c:v>38718</c:v>
                </c:pt>
                <c:pt idx="182">
                  <c:v>38687</c:v>
                </c:pt>
                <c:pt idx="183">
                  <c:v>38657</c:v>
                </c:pt>
                <c:pt idx="184">
                  <c:v>38626</c:v>
                </c:pt>
                <c:pt idx="185">
                  <c:v>38596</c:v>
                </c:pt>
                <c:pt idx="186">
                  <c:v>38565</c:v>
                </c:pt>
                <c:pt idx="187">
                  <c:v>38534</c:v>
                </c:pt>
                <c:pt idx="188">
                  <c:v>38504</c:v>
                </c:pt>
                <c:pt idx="189">
                  <c:v>38473</c:v>
                </c:pt>
                <c:pt idx="190">
                  <c:v>38443</c:v>
                </c:pt>
                <c:pt idx="191">
                  <c:v>38412</c:v>
                </c:pt>
                <c:pt idx="192">
                  <c:v>38384</c:v>
                </c:pt>
                <c:pt idx="193">
                  <c:v>38353</c:v>
                </c:pt>
                <c:pt idx="194">
                  <c:v>38322</c:v>
                </c:pt>
                <c:pt idx="195">
                  <c:v>38292</c:v>
                </c:pt>
                <c:pt idx="196">
                  <c:v>38261</c:v>
                </c:pt>
                <c:pt idx="197">
                  <c:v>38231</c:v>
                </c:pt>
                <c:pt idx="198">
                  <c:v>38200</c:v>
                </c:pt>
                <c:pt idx="199">
                  <c:v>38169</c:v>
                </c:pt>
                <c:pt idx="200">
                  <c:v>38139</c:v>
                </c:pt>
                <c:pt idx="201">
                  <c:v>38108</c:v>
                </c:pt>
                <c:pt idx="202">
                  <c:v>38078</c:v>
                </c:pt>
                <c:pt idx="203">
                  <c:v>38047</c:v>
                </c:pt>
                <c:pt idx="204">
                  <c:v>38018</c:v>
                </c:pt>
                <c:pt idx="205">
                  <c:v>37987</c:v>
                </c:pt>
                <c:pt idx="206">
                  <c:v>37956</c:v>
                </c:pt>
                <c:pt idx="207">
                  <c:v>37926</c:v>
                </c:pt>
                <c:pt idx="208">
                  <c:v>37895</c:v>
                </c:pt>
                <c:pt idx="209">
                  <c:v>37865</c:v>
                </c:pt>
                <c:pt idx="210">
                  <c:v>37834</c:v>
                </c:pt>
                <c:pt idx="211">
                  <c:v>37803</c:v>
                </c:pt>
                <c:pt idx="212">
                  <c:v>37773</c:v>
                </c:pt>
                <c:pt idx="213">
                  <c:v>37742</c:v>
                </c:pt>
                <c:pt idx="214">
                  <c:v>37712</c:v>
                </c:pt>
                <c:pt idx="215">
                  <c:v>37681</c:v>
                </c:pt>
                <c:pt idx="216">
                  <c:v>37653</c:v>
                </c:pt>
                <c:pt idx="217">
                  <c:v>37622</c:v>
                </c:pt>
                <c:pt idx="218">
                  <c:v>37591</c:v>
                </c:pt>
                <c:pt idx="219">
                  <c:v>37561</c:v>
                </c:pt>
                <c:pt idx="220">
                  <c:v>37530</c:v>
                </c:pt>
                <c:pt idx="221">
                  <c:v>37500</c:v>
                </c:pt>
                <c:pt idx="222">
                  <c:v>37469</c:v>
                </c:pt>
                <c:pt idx="223">
                  <c:v>37438</c:v>
                </c:pt>
                <c:pt idx="224">
                  <c:v>37408</c:v>
                </c:pt>
                <c:pt idx="225">
                  <c:v>37377</c:v>
                </c:pt>
                <c:pt idx="226">
                  <c:v>37347</c:v>
                </c:pt>
                <c:pt idx="227">
                  <c:v>37316</c:v>
                </c:pt>
                <c:pt idx="228">
                  <c:v>37288</c:v>
                </c:pt>
                <c:pt idx="229">
                  <c:v>37257</c:v>
                </c:pt>
                <c:pt idx="230">
                  <c:v>37226</c:v>
                </c:pt>
                <c:pt idx="231">
                  <c:v>37196</c:v>
                </c:pt>
                <c:pt idx="232">
                  <c:v>37165</c:v>
                </c:pt>
                <c:pt idx="233">
                  <c:v>37135</c:v>
                </c:pt>
                <c:pt idx="234">
                  <c:v>37104</c:v>
                </c:pt>
                <c:pt idx="235">
                  <c:v>37073</c:v>
                </c:pt>
                <c:pt idx="236">
                  <c:v>37043</c:v>
                </c:pt>
                <c:pt idx="237">
                  <c:v>37012</c:v>
                </c:pt>
                <c:pt idx="238">
                  <c:v>36982</c:v>
                </c:pt>
                <c:pt idx="239">
                  <c:v>36951</c:v>
                </c:pt>
                <c:pt idx="240">
                  <c:v>36923</c:v>
                </c:pt>
                <c:pt idx="241">
                  <c:v>36892</c:v>
                </c:pt>
                <c:pt idx="242">
                  <c:v>36861</c:v>
                </c:pt>
                <c:pt idx="243">
                  <c:v>36831</c:v>
                </c:pt>
                <c:pt idx="244">
                  <c:v>36800</c:v>
                </c:pt>
                <c:pt idx="245">
                  <c:v>36770</c:v>
                </c:pt>
                <c:pt idx="246">
                  <c:v>36739</c:v>
                </c:pt>
                <c:pt idx="247">
                  <c:v>36708</c:v>
                </c:pt>
                <c:pt idx="248">
                  <c:v>36678</c:v>
                </c:pt>
                <c:pt idx="249">
                  <c:v>36647</c:v>
                </c:pt>
                <c:pt idx="250">
                  <c:v>36617</c:v>
                </c:pt>
                <c:pt idx="251">
                  <c:v>36586</c:v>
                </c:pt>
                <c:pt idx="252">
                  <c:v>36557</c:v>
                </c:pt>
                <c:pt idx="253">
                  <c:v>36526</c:v>
                </c:pt>
              </c:numCache>
            </c:numRef>
          </c:cat>
          <c:val>
            <c:numRef>
              <c:f>Sheet1!$D$3:$D$256</c:f>
              <c:numCache>
                <c:formatCode>#,##0.00</c:formatCode>
                <c:ptCount val="254"/>
                <c:pt idx="0">
                  <c:v>28966.01</c:v>
                </c:pt>
                <c:pt idx="1">
                  <c:v>27663.39</c:v>
                </c:pt>
                <c:pt idx="2">
                  <c:v>27444.17</c:v>
                </c:pt>
                <c:pt idx="3">
                  <c:v>26433.62</c:v>
                </c:pt>
                <c:pt idx="4">
                  <c:v>22977.13</c:v>
                </c:pt>
                <c:pt idx="5">
                  <c:v>23185.119999999999</c:v>
                </c:pt>
                <c:pt idx="6">
                  <c:v>23139.759999999998</c:v>
                </c:pt>
                <c:pt idx="7" formatCode="#,##0">
                  <c:v>21710</c:v>
                </c:pt>
                <c:pt idx="8">
                  <c:v>22288.14</c:v>
                </c:pt>
                <c:pt idx="9">
                  <c:v>21877.89</c:v>
                </c:pt>
                <c:pt idx="10">
                  <c:v>20193.689999999999</c:v>
                </c:pt>
                <c:pt idx="11">
                  <c:v>18917.009999999998</c:v>
                </c:pt>
                <c:pt idx="12">
                  <c:v>21142.959999999999</c:v>
                </c:pt>
                <c:pt idx="13">
                  <c:v>23205.18</c:v>
                </c:pt>
                <c:pt idx="14">
                  <c:v>23656.62</c:v>
                </c:pt>
                <c:pt idx="15">
                  <c:v>23293.91</c:v>
                </c:pt>
                <c:pt idx="16">
                  <c:v>22927.040000000001</c:v>
                </c:pt>
                <c:pt idx="17">
                  <c:v>21755.84</c:v>
                </c:pt>
                <c:pt idx="18">
                  <c:v>20704.37</c:v>
                </c:pt>
                <c:pt idx="19">
                  <c:v>21521.53</c:v>
                </c:pt>
                <c:pt idx="20">
                  <c:v>21275.919999999998</c:v>
                </c:pt>
                <c:pt idx="21">
                  <c:v>20601.189999999999</c:v>
                </c:pt>
                <c:pt idx="22">
                  <c:v>22258.73</c:v>
                </c:pt>
                <c:pt idx="23">
                  <c:v>21205.81</c:v>
                </c:pt>
                <c:pt idx="24">
                  <c:v>21385.16</c:v>
                </c:pt>
                <c:pt idx="25">
                  <c:v>20773.490000000002</c:v>
                </c:pt>
                <c:pt idx="26">
                  <c:v>20014.77</c:v>
                </c:pt>
                <c:pt idx="27">
                  <c:v>22351.06</c:v>
                </c:pt>
                <c:pt idx="28">
                  <c:v>21920.46</c:v>
                </c:pt>
                <c:pt idx="29">
                  <c:v>24120.04</c:v>
                </c:pt>
                <c:pt idx="30">
                  <c:v>22865.15</c:v>
                </c:pt>
                <c:pt idx="31">
                  <c:v>22553.72</c:v>
                </c:pt>
                <c:pt idx="32">
                  <c:v>22304.51</c:v>
                </c:pt>
                <c:pt idx="33">
                  <c:v>22201.82</c:v>
                </c:pt>
                <c:pt idx="34">
                  <c:v>22467.87</c:v>
                </c:pt>
                <c:pt idx="35">
                  <c:v>21454.3</c:v>
                </c:pt>
                <c:pt idx="36">
                  <c:v>22068.240000000002</c:v>
                </c:pt>
                <c:pt idx="37">
                  <c:v>23098.29</c:v>
                </c:pt>
                <c:pt idx="38">
                  <c:v>22764.94</c:v>
                </c:pt>
                <c:pt idx="39">
                  <c:v>22724.959999999999</c:v>
                </c:pt>
                <c:pt idx="40">
                  <c:v>22011.61</c:v>
                </c:pt>
                <c:pt idx="41">
                  <c:v>20356.28</c:v>
                </c:pt>
                <c:pt idx="42">
                  <c:v>19646.240000000002</c:v>
                </c:pt>
                <c:pt idx="43">
                  <c:v>19925.18</c:v>
                </c:pt>
                <c:pt idx="44">
                  <c:v>20033.43</c:v>
                </c:pt>
                <c:pt idx="45">
                  <c:v>19650.57</c:v>
                </c:pt>
                <c:pt idx="46">
                  <c:v>19196.740000000002</c:v>
                </c:pt>
                <c:pt idx="47">
                  <c:v>18909.259999999998</c:v>
                </c:pt>
                <c:pt idx="48">
                  <c:v>19118.990000000002</c:v>
                </c:pt>
                <c:pt idx="49">
                  <c:v>19041.34</c:v>
                </c:pt>
                <c:pt idx="50">
                  <c:v>19114.37</c:v>
                </c:pt>
                <c:pt idx="51">
                  <c:v>18308.48</c:v>
                </c:pt>
                <c:pt idx="52">
                  <c:v>17425.02</c:v>
                </c:pt>
                <c:pt idx="53">
                  <c:v>16449.84</c:v>
                </c:pt>
                <c:pt idx="54">
                  <c:v>16887.400000000001</c:v>
                </c:pt>
                <c:pt idx="55">
                  <c:v>16569.27</c:v>
                </c:pt>
                <c:pt idx="56">
                  <c:v>15575.92</c:v>
                </c:pt>
                <c:pt idx="57">
                  <c:v>17234.98</c:v>
                </c:pt>
                <c:pt idx="58">
                  <c:v>16666.05</c:v>
                </c:pt>
                <c:pt idx="59">
                  <c:v>16758.669999999998</c:v>
                </c:pt>
                <c:pt idx="60">
                  <c:v>16026.76</c:v>
                </c:pt>
                <c:pt idx="61">
                  <c:v>17518.3</c:v>
                </c:pt>
                <c:pt idx="62">
                  <c:v>19033.71</c:v>
                </c:pt>
                <c:pt idx="63">
                  <c:v>19747.47</c:v>
                </c:pt>
                <c:pt idx="64">
                  <c:v>19083.099999999999</c:v>
                </c:pt>
                <c:pt idx="65">
                  <c:v>17388.150000000001</c:v>
                </c:pt>
                <c:pt idx="66">
                  <c:v>18890.48</c:v>
                </c:pt>
                <c:pt idx="67">
                  <c:v>20585.240000000002</c:v>
                </c:pt>
                <c:pt idx="68">
                  <c:v>20235.73</c:v>
                </c:pt>
                <c:pt idx="69">
                  <c:v>20563.150000000001</c:v>
                </c:pt>
                <c:pt idx="70">
                  <c:v>19520.009999999998</c:v>
                </c:pt>
                <c:pt idx="71">
                  <c:v>19206.990000000002</c:v>
                </c:pt>
                <c:pt idx="72">
                  <c:v>18797.939999999999</c:v>
                </c:pt>
                <c:pt idx="73">
                  <c:v>17674.39</c:v>
                </c:pt>
                <c:pt idx="74">
                  <c:v>17450.77</c:v>
                </c:pt>
                <c:pt idx="75">
                  <c:v>17459.849999999999</c:v>
                </c:pt>
                <c:pt idx="76">
                  <c:v>16413.759999999998</c:v>
                </c:pt>
                <c:pt idx="77">
                  <c:v>16173.52</c:v>
                </c:pt>
                <c:pt idx="78">
                  <c:v>15424.59</c:v>
                </c:pt>
                <c:pt idx="79">
                  <c:v>15620.77</c:v>
                </c:pt>
                <c:pt idx="80">
                  <c:v>15162.1</c:v>
                </c:pt>
                <c:pt idx="81">
                  <c:v>14632.38</c:v>
                </c:pt>
                <c:pt idx="82">
                  <c:v>14304.11</c:v>
                </c:pt>
                <c:pt idx="83">
                  <c:v>14827.83</c:v>
                </c:pt>
                <c:pt idx="84">
                  <c:v>14841.07</c:v>
                </c:pt>
                <c:pt idx="85">
                  <c:v>14914.53</c:v>
                </c:pt>
                <c:pt idx="86">
                  <c:v>16291.31</c:v>
                </c:pt>
                <c:pt idx="87">
                  <c:v>15661.87</c:v>
                </c:pt>
                <c:pt idx="88">
                  <c:v>14327.94</c:v>
                </c:pt>
                <c:pt idx="89">
                  <c:v>14455.8</c:v>
                </c:pt>
                <c:pt idx="90">
                  <c:v>13388.86</c:v>
                </c:pt>
                <c:pt idx="91">
                  <c:v>13668.32</c:v>
                </c:pt>
                <c:pt idx="92">
                  <c:v>13677.32</c:v>
                </c:pt>
                <c:pt idx="93">
                  <c:v>13774.54</c:v>
                </c:pt>
                <c:pt idx="94">
                  <c:v>13860.86</c:v>
                </c:pt>
                <c:pt idx="95">
                  <c:v>12397.91</c:v>
                </c:pt>
                <c:pt idx="96">
                  <c:v>11559.36</c:v>
                </c:pt>
                <c:pt idx="97">
                  <c:v>11138.66</c:v>
                </c:pt>
                <c:pt idx="98">
                  <c:v>10395.18</c:v>
                </c:pt>
                <c:pt idx="99">
                  <c:v>9446.01</c:v>
                </c:pt>
                <c:pt idx="100">
                  <c:v>8928.2900000000009</c:v>
                </c:pt>
                <c:pt idx="101">
                  <c:v>8870.16</c:v>
                </c:pt>
                <c:pt idx="102">
                  <c:v>8839.91</c:v>
                </c:pt>
                <c:pt idx="103">
                  <c:v>8695.06</c:v>
                </c:pt>
                <c:pt idx="104">
                  <c:v>9006.7800000000007</c:v>
                </c:pt>
                <c:pt idx="105">
                  <c:v>8542.73</c:v>
                </c:pt>
                <c:pt idx="106">
                  <c:v>9520.89</c:v>
                </c:pt>
                <c:pt idx="107">
                  <c:v>10083.56</c:v>
                </c:pt>
                <c:pt idx="108">
                  <c:v>9723.24</c:v>
                </c:pt>
                <c:pt idx="109">
                  <c:v>8802.51</c:v>
                </c:pt>
                <c:pt idx="110">
                  <c:v>8455.35</c:v>
                </c:pt>
                <c:pt idx="111">
                  <c:v>8434.61</c:v>
                </c:pt>
                <c:pt idx="112">
                  <c:v>8988.39</c:v>
                </c:pt>
                <c:pt idx="113">
                  <c:v>8700.2900000000009</c:v>
                </c:pt>
                <c:pt idx="114">
                  <c:v>8955.2000000000007</c:v>
                </c:pt>
                <c:pt idx="115">
                  <c:v>9833.0300000000007</c:v>
                </c:pt>
                <c:pt idx="116">
                  <c:v>9816.09</c:v>
                </c:pt>
                <c:pt idx="117">
                  <c:v>9693.73</c:v>
                </c:pt>
                <c:pt idx="118">
                  <c:v>9849.74</c:v>
                </c:pt>
                <c:pt idx="119">
                  <c:v>9755.1</c:v>
                </c:pt>
                <c:pt idx="120">
                  <c:v>10624.09</c:v>
                </c:pt>
                <c:pt idx="121">
                  <c:v>10237.92</c:v>
                </c:pt>
                <c:pt idx="122">
                  <c:v>10228.92</c:v>
                </c:pt>
                <c:pt idx="123">
                  <c:v>9937.0400000000009</c:v>
                </c:pt>
                <c:pt idx="124">
                  <c:v>9202.4500000000007</c:v>
                </c:pt>
                <c:pt idx="125">
                  <c:v>9369.35</c:v>
                </c:pt>
                <c:pt idx="126">
                  <c:v>8824.06</c:v>
                </c:pt>
                <c:pt idx="127">
                  <c:v>9537.2999999999993</c:v>
                </c:pt>
                <c:pt idx="128">
                  <c:v>9382.64</c:v>
                </c:pt>
                <c:pt idx="129">
                  <c:v>9768.7000000000007</c:v>
                </c:pt>
                <c:pt idx="130">
                  <c:v>11057.4</c:v>
                </c:pt>
                <c:pt idx="131">
                  <c:v>11089.94</c:v>
                </c:pt>
                <c:pt idx="132">
                  <c:v>10126.030000000001</c:v>
                </c:pt>
                <c:pt idx="133">
                  <c:v>10198.040000000001</c:v>
                </c:pt>
                <c:pt idx="134">
                  <c:v>10546.44</c:v>
                </c:pt>
                <c:pt idx="135">
                  <c:v>9345.5499999999993</c:v>
                </c:pt>
                <c:pt idx="136">
                  <c:v>10034.74</c:v>
                </c:pt>
                <c:pt idx="137">
                  <c:v>10133.23</c:v>
                </c:pt>
                <c:pt idx="138">
                  <c:v>10492.53</c:v>
                </c:pt>
                <c:pt idx="139">
                  <c:v>10356.83</c:v>
                </c:pt>
                <c:pt idx="140">
                  <c:v>9958.44</c:v>
                </c:pt>
                <c:pt idx="141">
                  <c:v>9522.5</c:v>
                </c:pt>
                <c:pt idx="142">
                  <c:v>8828.26</c:v>
                </c:pt>
                <c:pt idx="143">
                  <c:v>8109.53</c:v>
                </c:pt>
                <c:pt idx="144">
                  <c:v>7568.42</c:v>
                </c:pt>
                <c:pt idx="145">
                  <c:v>7994.05</c:v>
                </c:pt>
                <c:pt idx="146">
                  <c:v>8859.56</c:v>
                </c:pt>
                <c:pt idx="147">
                  <c:v>8512.27</c:v>
                </c:pt>
                <c:pt idx="148">
                  <c:v>8576.98</c:v>
                </c:pt>
                <c:pt idx="149">
                  <c:v>11259.86</c:v>
                </c:pt>
                <c:pt idx="150">
                  <c:v>13072.87</c:v>
                </c:pt>
                <c:pt idx="151">
                  <c:v>13376.81</c:v>
                </c:pt>
                <c:pt idx="152">
                  <c:v>13481.38</c:v>
                </c:pt>
                <c:pt idx="153">
                  <c:v>14338.54</c:v>
                </c:pt>
                <c:pt idx="154">
                  <c:v>13849.99</c:v>
                </c:pt>
                <c:pt idx="155">
                  <c:v>12525.54</c:v>
                </c:pt>
                <c:pt idx="156">
                  <c:v>13603.02</c:v>
                </c:pt>
                <c:pt idx="157">
                  <c:v>13592.47</c:v>
                </c:pt>
                <c:pt idx="158">
                  <c:v>15307.78</c:v>
                </c:pt>
                <c:pt idx="159">
                  <c:v>15680.67</c:v>
                </c:pt>
                <c:pt idx="160">
                  <c:v>16737.63</c:v>
                </c:pt>
                <c:pt idx="161">
                  <c:v>16785.689999999999</c:v>
                </c:pt>
                <c:pt idx="162">
                  <c:v>16569.09</c:v>
                </c:pt>
                <c:pt idx="163">
                  <c:v>17248.89</c:v>
                </c:pt>
                <c:pt idx="164">
                  <c:v>18138.36</c:v>
                </c:pt>
                <c:pt idx="165">
                  <c:v>17875.75</c:v>
                </c:pt>
                <c:pt idx="166">
                  <c:v>17400.41</c:v>
                </c:pt>
                <c:pt idx="167">
                  <c:v>17287.650000000001</c:v>
                </c:pt>
                <c:pt idx="168">
                  <c:v>17604.12</c:v>
                </c:pt>
                <c:pt idx="169">
                  <c:v>17383.419999999998</c:v>
                </c:pt>
                <c:pt idx="170">
                  <c:v>17225.830000000002</c:v>
                </c:pt>
                <c:pt idx="171">
                  <c:v>16274.33</c:v>
                </c:pt>
                <c:pt idx="172">
                  <c:v>16399.39</c:v>
                </c:pt>
                <c:pt idx="173">
                  <c:v>16127.58</c:v>
                </c:pt>
                <c:pt idx="174">
                  <c:v>16140.76</c:v>
                </c:pt>
                <c:pt idx="175">
                  <c:v>15456.81</c:v>
                </c:pt>
                <c:pt idx="176">
                  <c:v>15505.18</c:v>
                </c:pt>
                <c:pt idx="177">
                  <c:v>15467.33</c:v>
                </c:pt>
                <c:pt idx="178">
                  <c:v>16906.23</c:v>
                </c:pt>
                <c:pt idx="179">
                  <c:v>17059.66</c:v>
                </c:pt>
                <c:pt idx="180">
                  <c:v>16205.43</c:v>
                </c:pt>
                <c:pt idx="181">
                  <c:v>16649.82</c:v>
                </c:pt>
                <c:pt idx="182">
                  <c:v>16111.43</c:v>
                </c:pt>
                <c:pt idx="183">
                  <c:v>14872.15</c:v>
                </c:pt>
                <c:pt idx="184">
                  <c:v>13606.5</c:v>
                </c:pt>
                <c:pt idx="185">
                  <c:v>13574.3</c:v>
                </c:pt>
                <c:pt idx="186">
                  <c:v>12413.6</c:v>
                </c:pt>
                <c:pt idx="187">
                  <c:v>11899.6</c:v>
                </c:pt>
                <c:pt idx="188">
                  <c:v>11584.01</c:v>
                </c:pt>
                <c:pt idx="189">
                  <c:v>11276.59</c:v>
                </c:pt>
                <c:pt idx="190">
                  <c:v>11008.9</c:v>
                </c:pt>
                <c:pt idx="191">
                  <c:v>11668.95</c:v>
                </c:pt>
                <c:pt idx="192">
                  <c:v>11740.6</c:v>
                </c:pt>
                <c:pt idx="193">
                  <c:v>11387.59</c:v>
                </c:pt>
                <c:pt idx="194">
                  <c:v>11488.76</c:v>
                </c:pt>
                <c:pt idx="195">
                  <c:v>10899.25</c:v>
                </c:pt>
                <c:pt idx="196">
                  <c:v>10771.42</c:v>
                </c:pt>
                <c:pt idx="197">
                  <c:v>10823.57</c:v>
                </c:pt>
                <c:pt idx="198">
                  <c:v>11081.79</c:v>
                </c:pt>
                <c:pt idx="199">
                  <c:v>11325.78</c:v>
                </c:pt>
                <c:pt idx="200">
                  <c:v>11858.87</c:v>
                </c:pt>
                <c:pt idx="201">
                  <c:v>11236.37</c:v>
                </c:pt>
                <c:pt idx="202">
                  <c:v>11761.79</c:v>
                </c:pt>
                <c:pt idx="203">
                  <c:v>11715.39</c:v>
                </c:pt>
                <c:pt idx="204">
                  <c:v>11041.92</c:v>
                </c:pt>
                <c:pt idx="205">
                  <c:v>10783.61</c:v>
                </c:pt>
                <c:pt idx="206">
                  <c:v>10676.64</c:v>
                </c:pt>
                <c:pt idx="207">
                  <c:v>10100.57</c:v>
                </c:pt>
                <c:pt idx="208">
                  <c:v>10559.59</c:v>
                </c:pt>
                <c:pt idx="209">
                  <c:v>10219.049999999999</c:v>
                </c:pt>
                <c:pt idx="210">
                  <c:v>10343.549999999999</c:v>
                </c:pt>
                <c:pt idx="211">
                  <c:v>9563.2099999999991</c:v>
                </c:pt>
                <c:pt idx="212">
                  <c:v>9083.11</c:v>
                </c:pt>
                <c:pt idx="213">
                  <c:v>8424.51</c:v>
                </c:pt>
                <c:pt idx="214">
                  <c:v>7831.42</c:v>
                </c:pt>
                <c:pt idx="215">
                  <c:v>7972.71</c:v>
                </c:pt>
                <c:pt idx="216">
                  <c:v>8363.0400000000009</c:v>
                </c:pt>
                <c:pt idx="217">
                  <c:v>8339.94</c:v>
                </c:pt>
                <c:pt idx="218">
                  <c:v>8578.9500000000007</c:v>
                </c:pt>
                <c:pt idx="219">
                  <c:v>9215.56</c:v>
                </c:pt>
                <c:pt idx="220">
                  <c:v>8640.48</c:v>
                </c:pt>
                <c:pt idx="221">
                  <c:v>9383.2900000000009</c:v>
                </c:pt>
                <c:pt idx="222">
                  <c:v>9619.2999999999993</c:v>
                </c:pt>
                <c:pt idx="223">
                  <c:v>9877.94</c:v>
                </c:pt>
                <c:pt idx="224">
                  <c:v>10621.84</c:v>
                </c:pt>
                <c:pt idx="225">
                  <c:v>11763.7</c:v>
                </c:pt>
                <c:pt idx="226">
                  <c:v>11492.54</c:v>
                </c:pt>
                <c:pt idx="227">
                  <c:v>11024.94</c:v>
                </c:pt>
                <c:pt idx="228">
                  <c:v>10587.83</c:v>
                </c:pt>
                <c:pt idx="229">
                  <c:v>9997.7999999999993</c:v>
                </c:pt>
                <c:pt idx="230">
                  <c:v>10542.62</c:v>
                </c:pt>
                <c:pt idx="231">
                  <c:v>10697.44</c:v>
                </c:pt>
                <c:pt idx="232">
                  <c:v>10366.34</c:v>
                </c:pt>
                <c:pt idx="233">
                  <c:v>9774.68</c:v>
                </c:pt>
                <c:pt idx="234">
                  <c:v>10713.51</c:v>
                </c:pt>
                <c:pt idx="235">
                  <c:v>11860.77</c:v>
                </c:pt>
                <c:pt idx="236">
                  <c:v>12969.05</c:v>
                </c:pt>
                <c:pt idx="237">
                  <c:v>13262.14</c:v>
                </c:pt>
                <c:pt idx="238">
                  <c:v>13934.32</c:v>
                </c:pt>
                <c:pt idx="239">
                  <c:v>12999.7</c:v>
                </c:pt>
                <c:pt idx="240">
                  <c:v>12883.54</c:v>
                </c:pt>
                <c:pt idx="241">
                  <c:v>13843.55</c:v>
                </c:pt>
                <c:pt idx="242">
                  <c:v>13785.69</c:v>
                </c:pt>
                <c:pt idx="243">
                  <c:v>14648.51</c:v>
                </c:pt>
                <c:pt idx="244">
                  <c:v>14539.6</c:v>
                </c:pt>
                <c:pt idx="245">
                  <c:v>15747.26</c:v>
                </c:pt>
                <c:pt idx="246">
                  <c:v>16861.259999999998</c:v>
                </c:pt>
                <c:pt idx="247">
                  <c:v>15727.49</c:v>
                </c:pt>
                <c:pt idx="248">
                  <c:v>17411.05</c:v>
                </c:pt>
                <c:pt idx="249">
                  <c:v>16332.45</c:v>
                </c:pt>
                <c:pt idx="250">
                  <c:v>17973.7</c:v>
                </c:pt>
                <c:pt idx="251">
                  <c:v>20337.32</c:v>
                </c:pt>
                <c:pt idx="252">
                  <c:v>19959.52</c:v>
                </c:pt>
                <c:pt idx="253">
                  <c:v>19539.7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0C-4882-8707-3CA88B1DAD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760431"/>
        <c:axId val="136772079"/>
      </c:lineChart>
      <c:dateAx>
        <c:axId val="136760431"/>
        <c:scaling>
          <c:orientation val="minMax"/>
        </c:scaling>
        <c:delete val="0"/>
        <c:axPos val="b"/>
        <c:numFmt formatCode="yyyy&quot;年&quot;m&quot;月&quot;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6772079"/>
        <c:crosses val="autoZero"/>
        <c:auto val="1"/>
        <c:lblOffset val="100"/>
        <c:baseTimeUnit val="months"/>
      </c:dateAx>
      <c:valAx>
        <c:axId val="136772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6760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Sheet2!$D$17</c:f>
              <c:strCache>
                <c:ptCount val="1"/>
                <c:pt idx="0">
                  <c:v>販売戸数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Sheet2!$C$18:$C$31</c:f>
              <c:strCache>
                <c:ptCount val="14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  <c:pt idx="12">
                  <c:v>1月</c:v>
                </c:pt>
                <c:pt idx="13">
                  <c:v>2月</c:v>
                </c:pt>
              </c:strCache>
            </c:strRef>
          </c:cat>
          <c:val>
            <c:numRef>
              <c:f>Sheet2!$D$18:$D$31</c:f>
              <c:numCache>
                <c:formatCode>General</c:formatCode>
                <c:ptCount val="14"/>
                <c:pt idx="0">
                  <c:v>1245</c:v>
                </c:pt>
                <c:pt idx="1">
                  <c:v>1488</c:v>
                </c:pt>
                <c:pt idx="2">
                  <c:v>2142</c:v>
                </c:pt>
                <c:pt idx="3">
                  <c:v>686</c:v>
                </c:pt>
                <c:pt idx="4">
                  <c:v>393</c:v>
                </c:pt>
                <c:pt idx="5">
                  <c:v>1543</c:v>
                </c:pt>
                <c:pt idx="6">
                  <c:v>2083</c:v>
                </c:pt>
                <c:pt idx="7">
                  <c:v>1669</c:v>
                </c:pt>
                <c:pt idx="8">
                  <c:v>2477</c:v>
                </c:pt>
                <c:pt idx="9">
                  <c:v>3358</c:v>
                </c:pt>
                <c:pt idx="10">
                  <c:v>2790</c:v>
                </c:pt>
                <c:pt idx="11">
                  <c:v>7364</c:v>
                </c:pt>
                <c:pt idx="12">
                  <c:v>1325</c:v>
                </c:pt>
                <c:pt idx="13">
                  <c:v>2243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AC-499A-88FD-9029928CE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1730255"/>
        <c:axId val="1981731087"/>
      </c:barChart>
      <c:lineChart>
        <c:grouping val="standard"/>
        <c:varyColors val="0"/>
        <c:ser>
          <c:idx val="1"/>
          <c:order val="1"/>
          <c:tx>
            <c:strRef>
              <c:f>Sheet2!$E$17</c:f>
              <c:strCache>
                <c:ptCount val="1"/>
                <c:pt idx="0">
                  <c:v>販売増加率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Sheet2!$C$18:$C$31</c:f>
              <c:strCache>
                <c:ptCount val="14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  <c:pt idx="12">
                  <c:v>1月</c:v>
                </c:pt>
                <c:pt idx="13">
                  <c:v>2月</c:v>
                </c:pt>
              </c:strCache>
            </c:strRef>
          </c:cat>
          <c:val>
            <c:numRef>
              <c:f>Sheet2!$E$18:$E$31</c:f>
              <c:numCache>
                <c:formatCode>General</c:formatCode>
                <c:ptCount val="14"/>
                <c:pt idx="0">
                  <c:v>-34.5</c:v>
                </c:pt>
                <c:pt idx="1">
                  <c:v>-35.700000000000003</c:v>
                </c:pt>
                <c:pt idx="2">
                  <c:v>-35.799999999999997</c:v>
                </c:pt>
                <c:pt idx="3">
                  <c:v>-51.7</c:v>
                </c:pt>
                <c:pt idx="4">
                  <c:v>-82.2</c:v>
                </c:pt>
                <c:pt idx="5">
                  <c:v>-31.7</c:v>
                </c:pt>
                <c:pt idx="6">
                  <c:v>7.8</c:v>
                </c:pt>
                <c:pt idx="7">
                  <c:v>-8.1999999999999993</c:v>
                </c:pt>
                <c:pt idx="8">
                  <c:v>5</c:v>
                </c:pt>
                <c:pt idx="9">
                  <c:v>67.3</c:v>
                </c:pt>
                <c:pt idx="10">
                  <c:v>-15.3</c:v>
                </c:pt>
                <c:pt idx="11">
                  <c:v>15.2</c:v>
                </c:pt>
                <c:pt idx="12">
                  <c:v>7.1</c:v>
                </c:pt>
                <c:pt idx="13">
                  <c:v>50.7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AC-499A-88FD-9029928CE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1728175"/>
        <c:axId val="1981727759"/>
      </c:lineChart>
      <c:catAx>
        <c:axId val="1981730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1731087"/>
        <c:crosses val="autoZero"/>
        <c:auto val="1"/>
        <c:lblAlgn val="ctr"/>
        <c:lblOffset val="100"/>
        <c:noMultiLvlLbl val="0"/>
      </c:catAx>
      <c:valAx>
        <c:axId val="198173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1730255"/>
        <c:crosses val="autoZero"/>
        <c:crossBetween val="between"/>
      </c:valAx>
      <c:valAx>
        <c:axId val="1981727759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81728175"/>
        <c:crosses val="max"/>
        <c:crossBetween val="between"/>
      </c:valAx>
      <c:catAx>
        <c:axId val="198172817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8172775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9051F8-C979-4698-9535-A21E78562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7D2EF4-8DEA-4C0A-9C67-D7AB86438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8AF4D7-FFFA-4176-BAAC-B0ABF0265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DF7E91-E02A-4E7E-8F3C-627C8CE9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2FF22D-9722-43E5-814B-837D5D6F1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05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30663D-6780-4989-9D5F-0B38DA9AD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D6637F-8E86-4B3E-8BA3-F171F9DDE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A59641-21AF-40A8-A86E-BFB5409C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8D3EC-734C-4282-A977-7F89671FB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DC2EE4-1DF2-4599-9410-16DCFE47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23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4433392-C2D1-4651-A895-5B1351243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06BD8D-A406-42AA-9764-99395A3BE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7E0C89-A183-4394-BDBF-A9465EE44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D40ACF-93FE-4628-A559-8CB4255BB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48078-A962-477E-83B9-27954CA9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01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99BF95-3500-4047-B71E-4B21F6948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C0632A-209A-4F56-87BA-9CF3537D6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793881-EE7C-46F9-BC1E-9A2853B5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1B214B-74AC-4A53-9EF9-57DA349D5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891180-885D-4BCE-9565-996F703CD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51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8696DB-FE2E-4BD8-B6DC-1536A8770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C6504A-6231-41EA-95BC-19B1EA834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4B8213-BDDB-4310-89D8-D07D52D02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E442EF-9346-47A7-BA46-41DAB98F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C872EF-3564-4FC9-A1DB-3AB2655AC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78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57356F-2BED-449D-85C4-F4E680BD2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0C5E35-67D6-4342-956A-8DF5782A4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92F6B4-8E9F-4535-BEDC-8B1D96915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0AE669-02A6-4F90-8F38-F54E66088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9063DE-F6D9-4C48-B543-9A12FBB61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345DED-5027-41A3-994C-544DB9DD4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96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F905FE-EA8D-4EE0-8907-758E51689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F3D8CA-90A1-4C4F-9FB8-503966AAC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C7D14DE-E701-44CE-8DF0-A9D36AC92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F78151C-6E21-4C43-99D8-C2A383CC51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CF18948-19F9-4E8C-B311-9C25CE737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9683D3B-F32D-4CC1-B095-B307EF85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2311C88-4CD8-47DF-B74B-45C81E2C4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66A39A7-1EE9-4CB3-8FB3-1B1CBCDDA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80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497815-452B-4323-A6AF-339C25055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8E81A3-B087-4EBF-A17D-43D2D29CA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EC1828-7D31-4BCA-B5AA-7533F32EC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26DEE8D-2E3C-4CFB-ACB7-FEE9D3F0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18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8CEE854-2378-49B0-A700-0B4C03C0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37C2EF2-8C05-45B5-8F6A-1F20D0373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A39809-6013-4A79-8E78-34322272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49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AB01A-0134-432F-90AB-4225A3A9B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A7FC58-D413-49B5-BCAA-7E9CB5C45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21C21B-F94E-4897-A539-B0A6D2317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9E482F-0CA8-4AF2-8F40-7EF2D590E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0B48D6-BCCC-447B-A3A3-8DC22A1DB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4131B3-D63B-45B5-9B5B-761284755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8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60315-A788-42B3-B3C1-90592DD9E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84912E9-F165-48B9-B31B-8E85D69DB9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240339-8327-45A9-A904-17167452F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1E8221-F56A-43EB-B086-B2704DABB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ADBDDB-6AF4-4CE5-96EE-38AFBF0D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A5CED5-7E2E-49D2-A9EC-5DB6C6D3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96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28D8F6-E31D-4FFA-809C-274BBDF74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19A1DA7-AC0F-4278-9637-909AE9C7F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03DABF-F58F-45D0-9D61-9D09313ED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18A4D-DE36-469F-8F44-B706B991EB08}" type="datetimeFigureOut">
              <a:rPr kumimoji="1" lang="ja-JP" altLang="en-US" smtClean="0"/>
              <a:t>2021/3/25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9DB47A-C2C0-4AC4-A68B-747C0090B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0B29CD-09C2-4DD5-8CAB-61B9ED3C2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48A8-F5D3-4771-A3A6-BAE75C03B6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59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CC10A48-88B7-42A4-8E6F-0077AF446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9185" y="1433146"/>
            <a:ext cx="9741877" cy="995594"/>
          </a:xfrm>
        </p:spPr>
        <p:txBody>
          <a:bodyPr anchor="b">
            <a:normAutofit/>
          </a:bodyPr>
          <a:lstStyle/>
          <a:p>
            <a:pPr algn="l"/>
            <a:r>
              <a:rPr kumimoji="1" lang="ja-JP" altLang="en-US" sz="5200" dirty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経済と暮らしの破綻からの自由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F02EAE-873E-4F99-81E7-402A40460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1256" y="5009819"/>
            <a:ext cx="5888059" cy="916196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>
                <a:solidFill>
                  <a:schemeClr val="tx2"/>
                </a:solidFill>
              </a:rPr>
              <a:t>金子　勝（立教大学経済学研究科）</a:t>
            </a:r>
            <a:endParaRPr kumimoji="1" lang="en-US" altLang="ja-JP" dirty="0">
              <a:solidFill>
                <a:schemeClr val="tx2"/>
              </a:solidFill>
            </a:endParaRPr>
          </a:p>
          <a:p>
            <a:pPr algn="l"/>
            <a:r>
              <a:rPr lang="ja-JP" altLang="en-US" dirty="0">
                <a:solidFill>
                  <a:schemeClr val="tx2"/>
                </a:solidFill>
              </a:rPr>
              <a:t>　　　　　</a:t>
            </a:r>
            <a:r>
              <a:rPr lang="en-US" altLang="ja-JP" dirty="0">
                <a:solidFill>
                  <a:schemeClr val="tx2"/>
                </a:solidFill>
              </a:rPr>
              <a:t>2021</a:t>
            </a:r>
            <a:r>
              <a:rPr lang="ja-JP" altLang="en-US" dirty="0">
                <a:solidFill>
                  <a:schemeClr val="tx2"/>
                </a:solidFill>
              </a:rPr>
              <a:t>．</a:t>
            </a:r>
            <a:r>
              <a:rPr lang="en-US" altLang="ja-JP" dirty="0">
                <a:solidFill>
                  <a:schemeClr val="tx2"/>
                </a:solidFill>
              </a:rPr>
              <a:t>3</a:t>
            </a:r>
            <a:r>
              <a:rPr lang="ja-JP" altLang="en-US" dirty="0">
                <a:solidFill>
                  <a:schemeClr val="tx2"/>
                </a:solidFill>
              </a:rPr>
              <a:t>．</a:t>
            </a:r>
            <a:r>
              <a:rPr lang="en-US" altLang="ja-JP" dirty="0">
                <a:solidFill>
                  <a:schemeClr val="tx2"/>
                </a:solidFill>
              </a:rPr>
              <a:t>28</a:t>
            </a:r>
          </a:p>
          <a:p>
            <a:pPr algn="l"/>
            <a:endParaRPr kumimoji="1" lang="ja-JP" altLang="en-US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80717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6BDFC3-6E36-4814-A866-3900D9A67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030" y="197964"/>
            <a:ext cx="3714946" cy="848411"/>
          </a:xfrm>
          <a:solidFill>
            <a:srgbClr val="FFFF00"/>
          </a:solidFill>
        </p:spPr>
        <p:txBody>
          <a:bodyPr/>
          <a:lstStyle/>
          <a:p>
            <a:r>
              <a:rPr kumimoji="1" lang="en-US" altLang="ja-JP" dirty="0"/>
              <a:t>3</a:t>
            </a:r>
            <a:r>
              <a:rPr kumimoji="1" lang="ja-JP" altLang="en-US" dirty="0"/>
              <a:t>つの悪循環</a:t>
            </a:r>
          </a:p>
        </p:txBody>
      </p:sp>
      <p:pic>
        <p:nvPicPr>
          <p:cNvPr id="4" name="図表 4">
            <a:extLst>
              <a:ext uri="{FF2B5EF4-FFF2-40B4-BE49-F238E27FC236}">
                <a16:creationId xmlns:a16="http://schemas.microsoft.com/office/drawing/2014/main" id="{94D2BAD0-BDF0-46BB-A03D-D799D5954F4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570" t="-688" r="-38020" b="-735"/>
          <a:stretch>
            <a:fillRect/>
          </a:stretch>
        </p:blipFill>
        <p:spPr bwMode="auto">
          <a:xfrm>
            <a:off x="2658360" y="1310327"/>
            <a:ext cx="7456602" cy="51470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2757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2BED6D-880C-4E43-B923-99946221E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99231" cy="101526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kumimoji="1" lang="ja-JP" altLang="en-US" dirty="0"/>
              <a:t>菅政権の所信表明（</a:t>
            </a:r>
            <a:r>
              <a:rPr kumimoji="1" lang="en-US" altLang="ja-JP" dirty="0"/>
              <a:t>2020.10</a:t>
            </a:r>
            <a:r>
              <a:rPr lang="en-US" altLang="ja-JP" dirty="0"/>
              <a:t>.</a:t>
            </a:r>
            <a:r>
              <a:rPr kumimoji="1" lang="en-US" altLang="ja-JP" dirty="0"/>
              <a:t>26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53CCA0-EA5C-465A-95CE-2781B942F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4800" dirty="0"/>
              <a:t>1</a:t>
            </a:r>
            <a:r>
              <a:rPr kumimoji="1" lang="ja-JP" altLang="en-US" sz="4800" dirty="0"/>
              <a:t>．</a:t>
            </a:r>
            <a:r>
              <a:rPr lang="ja-JP" altLang="ja-JP" sz="4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新型コロナウィルス対策と経済の両立</a:t>
            </a:r>
            <a:r>
              <a:rPr lang="ja-JP" altLang="en-US" sz="4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：</a:t>
            </a:r>
            <a:r>
              <a:rPr lang="en-US" altLang="ja-JP" sz="4800" dirty="0" err="1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Goto</a:t>
            </a:r>
            <a:r>
              <a:rPr lang="ja-JP" altLang="en-US" sz="4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と新型コロナ感染拡大</a:t>
            </a:r>
            <a:endParaRPr lang="en-US" altLang="ja-JP" sz="48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en-US" altLang="ja-JP" sz="4800" dirty="0"/>
              <a:t>2</a:t>
            </a:r>
            <a:r>
              <a:rPr kumimoji="1" lang="ja-JP" altLang="en-US" sz="4800" dirty="0"/>
              <a:t>．</a:t>
            </a:r>
            <a:r>
              <a:rPr lang="ja-JP" altLang="ja-JP" sz="4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デジタル社会の実現</a:t>
            </a:r>
            <a:r>
              <a:rPr lang="ja-JP" altLang="en-US" sz="4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：総務省利権と個人情報保護</a:t>
            </a:r>
            <a:endParaRPr lang="en-US" altLang="ja-JP" sz="48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en-US" altLang="ja-JP" sz="4800" dirty="0"/>
              <a:t>3</a:t>
            </a:r>
            <a:r>
              <a:rPr kumimoji="1" lang="ja-JP" altLang="en-US" sz="4800" dirty="0"/>
              <a:t>．</a:t>
            </a:r>
            <a:r>
              <a:rPr lang="ja-JP" altLang="ja-JP" sz="4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グリーン社会の実現</a:t>
            </a:r>
            <a:r>
              <a:rPr lang="ja-JP" altLang="en-US" sz="4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：原発再稼働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253849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91B85-0E51-4CD8-90BC-EB80B8B1C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980" y="96715"/>
            <a:ext cx="11121205" cy="111662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グリーンリカバリー：分散革命ニューディール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79C7F5-CD99-44C4-84BD-87BD70C08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1592132"/>
            <a:ext cx="10515600" cy="4588005"/>
          </a:xfrm>
        </p:spPr>
        <p:txBody>
          <a:bodyPr/>
          <a:lstStyle/>
          <a:p>
            <a:pPr indent="0" algn="just">
              <a:buNone/>
            </a:pP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．</a:t>
            </a:r>
            <a:r>
              <a:rPr lang="ja-JP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新型コロナ対策こそが最優先の経済政策</a:t>
            </a:r>
          </a:p>
          <a:p>
            <a:pPr marL="0" indent="0" algn="just">
              <a:buNone/>
            </a:pPr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２．</a:t>
            </a:r>
            <a:r>
              <a:rPr lang="ja-JP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エネルギー転換を突破口に、医療福祉＋食と農の分散革命</a:t>
            </a:r>
          </a:p>
          <a:p>
            <a:pPr marL="0" indent="0" algn="just">
              <a:buNone/>
            </a:pPr>
            <a:r>
              <a:rPr lang="ja-JP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＊脱成長で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CO2</a:t>
            </a:r>
            <a:r>
              <a:rPr lang="ja-JP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削減という主張の空想性</a:t>
            </a:r>
          </a:p>
          <a:p>
            <a:pPr marL="0" indent="0" algn="just">
              <a:buNone/>
            </a:pPr>
            <a:r>
              <a:rPr lang="ja-JP" altLang="en-US" sz="40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３．</a:t>
            </a:r>
            <a:r>
              <a:rPr lang="ja-JP" altLang="ja-JP" sz="400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マクロ</a:t>
            </a:r>
            <a:r>
              <a:rPr lang="ja-JP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経済政策の限界→インフラ、建物、耐久消費財の一新：投資主導のイノベーション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647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BF77D5-CC69-4E1A-A669-6582335A1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9527930" cy="804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8</a:t>
            </a:r>
            <a:r>
              <a:rPr kumimoji="1" lang="ja-JP" altLang="en-US" dirty="0"/>
              <a:t>年も続いたアベノミクスはもはや限界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FC82B9-9D9F-4FCF-B021-ED545460D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554" y="1362808"/>
            <a:ext cx="10541977" cy="51300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sz="4000" dirty="0"/>
              <a:t>1</a:t>
            </a:r>
            <a:r>
              <a:rPr kumimoji="1" lang="ja-JP" altLang="en-US" sz="4000" dirty="0"/>
              <a:t>．デフレ不況に逆戻り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en-US" altLang="ja-JP" sz="4000" dirty="0"/>
              <a:t>2</a:t>
            </a:r>
            <a:r>
              <a:rPr kumimoji="1" lang="ja-JP" altLang="en-US" sz="4000" dirty="0"/>
              <a:t>．コロナ禍のバブル→究極の格差拡大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en-US" altLang="ja-JP" sz="4000" dirty="0"/>
              <a:t>3</a:t>
            </a:r>
            <a:r>
              <a:rPr kumimoji="1" lang="ja-JP" altLang="en-US" sz="4000" dirty="0"/>
              <a:t>．財政をもたせると、金融と地方が破綻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en-US" altLang="ja-JP" sz="4000" dirty="0"/>
              <a:t>4</a:t>
            </a:r>
            <a:r>
              <a:rPr kumimoji="1" lang="ja-JP" altLang="en-US" sz="4000" dirty="0"/>
              <a:t>．いかなる悪循環構造が起きているのか？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en-US" altLang="ja-JP" sz="4000" dirty="0"/>
              <a:t>5</a:t>
            </a:r>
            <a:r>
              <a:rPr kumimoji="1" lang="ja-JP" altLang="en-US" sz="4000" dirty="0"/>
              <a:t>．菅政権の</a:t>
            </a:r>
            <a:r>
              <a:rPr kumimoji="1" lang="en-US" altLang="ja-JP" sz="4000" dirty="0"/>
              <a:t>3</a:t>
            </a:r>
            <a:r>
              <a:rPr kumimoji="1" lang="ja-JP" altLang="en-US" sz="4000" dirty="0"/>
              <a:t>本柱はうまくいっているか？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　＊</a:t>
            </a:r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コロナ対策と経済の両立、デジタル社会、グリーン社会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r>
              <a:rPr kumimoji="1" lang="en-US" altLang="ja-JP" sz="4000" dirty="0"/>
              <a:t>6</a:t>
            </a:r>
            <a:r>
              <a:rPr kumimoji="1" lang="ja-JP" altLang="en-US" sz="4000" dirty="0"/>
              <a:t>．グリーンリカバリー→分散革命ニューディール（イノベーションと投資主導）</a:t>
            </a:r>
          </a:p>
        </p:txBody>
      </p:sp>
    </p:spTree>
    <p:extLst>
      <p:ext uri="{BB962C8B-B14F-4D97-AF65-F5344CB8AC3E}">
        <p14:creationId xmlns:p14="http://schemas.microsoft.com/office/powerpoint/2010/main" val="106694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ED2742-C71F-432E-8F16-B95DFF81C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4446"/>
            <a:ext cx="6758354" cy="101990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kumimoji="1" lang="ja-JP" altLang="en-US" dirty="0"/>
              <a:t>消費者物価上昇率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CB525D1A-FB0E-4F5C-A96C-628D1E8F6ACD}"/>
              </a:ext>
            </a:extLst>
          </p:cNvPr>
          <p:cNvGraphicFramePr>
            <a:graphicFrameLocks/>
          </p:cNvGraphicFramePr>
          <p:nvPr/>
        </p:nvGraphicFramePr>
        <p:xfrm>
          <a:off x="1318847" y="1943100"/>
          <a:ext cx="10058400" cy="4695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895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9214A5-B820-45EF-BF81-B81FF775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691" y="154110"/>
            <a:ext cx="3777763" cy="90976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kumimoji="1" lang="ja-JP" altLang="en-US" dirty="0"/>
              <a:t>賃金上昇率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03BBC298-2287-4669-B9C9-43C9E22B7DA1}"/>
              </a:ext>
            </a:extLst>
          </p:cNvPr>
          <p:cNvGraphicFramePr>
            <a:graphicFrameLocks/>
          </p:cNvGraphicFramePr>
          <p:nvPr/>
        </p:nvGraphicFramePr>
        <p:xfrm>
          <a:off x="732691" y="1389185"/>
          <a:ext cx="1061817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096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3FCB1-95E0-4810-9DEC-59B9CD856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405" y="382098"/>
            <a:ext cx="10398369" cy="83746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実質家計消費支出（二人以上世帯）</a:t>
            </a:r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B5D16F89-F93F-423B-BF6C-9F99A388087E}"/>
              </a:ext>
            </a:extLst>
          </p:cNvPr>
          <p:cNvGraphicFramePr>
            <a:graphicFrameLocks/>
          </p:cNvGraphicFramePr>
          <p:nvPr/>
        </p:nvGraphicFramePr>
        <p:xfrm>
          <a:off x="896815" y="1219567"/>
          <a:ext cx="10638693" cy="5365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779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E1D141-7620-4AB0-B38F-228EC9B3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8219"/>
            <a:ext cx="6806938" cy="96153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異常化する日銀の金融緩和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CE8992-E52F-4FE7-921A-BBC7D8C18142}"/>
              </a:ext>
            </a:extLst>
          </p:cNvPr>
          <p:cNvSpPr txBox="1"/>
          <p:nvPr/>
        </p:nvSpPr>
        <p:spPr>
          <a:xfrm>
            <a:off x="838200" y="1630837"/>
            <a:ext cx="9795235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ja-JP" altLang="ja-JP" sz="18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日 →</a:t>
            </a: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21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28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日</a:t>
            </a:r>
            <a:endParaRPr lang="en-US" altLang="ja-JP" sz="3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ja-JP" altLang="ja-JP" sz="3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国債　　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494.9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→</a:t>
            </a:r>
            <a:r>
              <a:rPr lang="en-US" altLang="ja-JP" sz="3600" dirty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539.8</a:t>
            </a:r>
            <a:r>
              <a:rPr lang="ja-JP" altLang="ja-JP" sz="3600" dirty="0">
                <a:effectLst/>
                <a:latin typeface="Helvetica" panose="020B0604020202020204" pitchFamily="34" charset="0"/>
                <a:ea typeface="ＭＳ 明朝" panose="02020609040205080304" pitchFamily="17" charset="-128"/>
                <a:cs typeface="Helvetica" panose="020B0604020202020204" pitchFamily="34" charset="0"/>
              </a:rPr>
              <a:t>兆円（</a:t>
            </a:r>
            <a:r>
              <a:rPr lang="en-US" altLang="ja-JP" sz="3600" dirty="0">
                <a:effectLst/>
                <a:latin typeface="Helvetica" panose="020B0604020202020204" pitchFamily="34" charset="0"/>
                <a:ea typeface="ＭＳ 明朝" panose="02020609040205080304" pitchFamily="17" charset="-128"/>
                <a:cs typeface="Helvetica" panose="020B0604020202020204" pitchFamily="34" charset="0"/>
              </a:rPr>
              <a:t>44.9</a:t>
            </a:r>
            <a:r>
              <a:rPr lang="ja-JP" altLang="ja-JP" sz="3600" dirty="0">
                <a:effectLst/>
                <a:latin typeface="Helvetica" panose="020B0604020202020204" pitchFamily="34" charset="0"/>
                <a:ea typeface="ＭＳ 明朝" panose="02020609040205080304" pitchFamily="17" charset="-128"/>
                <a:cs typeface="Helvetica" panose="020B0604020202020204" pitchFamily="34" charset="0"/>
              </a:rPr>
              <a:t>兆円）</a:t>
            </a:r>
            <a:endParaRPr lang="ja-JP" altLang="ja-JP" sz="3600" kern="100" dirty="0">
              <a:effectLst/>
              <a:latin typeface="Helvetica" panose="020B0604020202020204" pitchFamily="34" charset="0"/>
              <a:ea typeface="游明朝" panose="02020400000000000000" pitchFamily="18" charset="-128"/>
              <a:cs typeface="Helvetica" panose="020B0604020202020204" pitchFamily="34" charset="0"/>
            </a:endParaRPr>
          </a:p>
          <a:p>
            <a:pPr marL="0" indent="0" algn="just">
              <a:buNone/>
            </a:pP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ETF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29.1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→  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35.7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兆円（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6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.6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兆円）</a:t>
            </a:r>
            <a:endParaRPr lang="ja-JP" altLang="ja-JP" sz="3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社債　　 </a:t>
            </a:r>
            <a:r>
              <a:rPr lang="ja-JP" altLang="en-US" sz="36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3.2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→　 </a:t>
            </a: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7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.3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兆円（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4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.1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兆円）</a:t>
            </a:r>
            <a:endParaRPr lang="ja-JP" altLang="ja-JP" sz="3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CP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 </a:t>
            </a: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   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2.4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→　 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4.3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兆円（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1.9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兆円）</a:t>
            </a:r>
            <a:endParaRPr lang="ja-JP" altLang="ja-JP" sz="3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貸付金　</a:t>
            </a:r>
            <a:r>
              <a:rPr lang="en-US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48.9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</a:t>
            </a:r>
            <a:r>
              <a:rPr lang="ja-JP" altLang="ja-JP" sz="36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→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116.1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兆円（</a:t>
            </a:r>
            <a:r>
              <a:rPr lang="en-US" altLang="ja-JP" sz="3600" kern="100" dirty="0">
                <a:solidFill>
                  <a:srgbClr val="010101"/>
                </a:solidFill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67</a:t>
            </a:r>
            <a:r>
              <a:rPr lang="en-US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.2</a:t>
            </a:r>
            <a:r>
              <a:rPr lang="ja-JP" altLang="ja-JP" sz="3600" kern="100" dirty="0">
                <a:solidFill>
                  <a:srgbClr val="010101"/>
                </a:solidFill>
                <a:effectLst/>
                <a:latin typeface="Helvetica" panose="020B0604020202020204" pitchFamily="34" charset="0"/>
                <a:ea typeface="游明朝" panose="02020400000000000000" pitchFamily="18" charset="-128"/>
                <a:cs typeface="Helvetica" panose="020B0604020202020204" pitchFamily="34" charset="0"/>
              </a:rPr>
              <a:t>兆円）</a:t>
            </a:r>
            <a:endParaRPr lang="ja-JP" altLang="ja-JP" sz="3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ja-JP" altLang="ja-JP" sz="3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73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40DFF4-6536-4F14-8BA2-7B4157891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85148" cy="86978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kumimoji="1" lang="ja-JP" altLang="en-US" dirty="0"/>
              <a:t>日経平均株価の推移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D59EABF-9312-49C0-AD4A-65C5B9B2AC07}"/>
              </a:ext>
            </a:extLst>
          </p:cNvPr>
          <p:cNvGraphicFramePr>
            <a:graphicFrameLocks/>
          </p:cNvGraphicFramePr>
          <p:nvPr/>
        </p:nvGraphicFramePr>
        <p:xfrm>
          <a:off x="914400" y="1564848"/>
          <a:ext cx="10482606" cy="476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6523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40DFF4-6536-4F14-8BA2-7B4157891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85148" cy="86978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kumimoji="1" lang="ja-JP" altLang="en-US" dirty="0"/>
              <a:t>日経平均株価の推移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D59EABF-9312-49C0-AD4A-65C5B9B2AC07}"/>
              </a:ext>
            </a:extLst>
          </p:cNvPr>
          <p:cNvGraphicFramePr>
            <a:graphicFrameLocks/>
          </p:cNvGraphicFramePr>
          <p:nvPr/>
        </p:nvGraphicFramePr>
        <p:xfrm>
          <a:off x="914400" y="1564848"/>
          <a:ext cx="10482606" cy="476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515DA103-AABA-41CE-B2AB-5589009EA4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713923"/>
              </p:ext>
            </p:extLst>
          </p:nvPr>
        </p:nvGraphicFramePr>
        <p:xfrm>
          <a:off x="1019908" y="1485900"/>
          <a:ext cx="10234246" cy="4853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7598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FD7D41-BFD4-46E6-AEE7-8EADC5D27A70}"/>
              </a:ext>
            </a:extLst>
          </p:cNvPr>
          <p:cNvSpPr txBox="1"/>
          <p:nvPr/>
        </p:nvSpPr>
        <p:spPr>
          <a:xfrm>
            <a:off x="615462" y="1617786"/>
            <a:ext cx="10961076" cy="4419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4000" dirty="0">
                <a:ea typeface="游明朝" panose="02020400000000000000" pitchFamily="18" charset="-128"/>
                <a:cs typeface="Times New Roman" panose="02020603050405020304" pitchFamily="18" charset="0"/>
              </a:rPr>
              <a:t>● </a:t>
            </a:r>
            <a:r>
              <a:rPr lang="en-US" altLang="ja-JP" sz="4000" dirty="0"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24</a:t>
            </a:r>
            <a:r>
              <a:rPr lang="ja-JP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日コロナ倒産は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1193</a:t>
            </a:r>
            <a:r>
              <a:rPr lang="ja-JP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</a:t>
            </a:r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126</a:t>
            </a:r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件）</a:t>
            </a:r>
            <a:endParaRPr lang="ja-JP" altLang="ja-JP" sz="4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4000" dirty="0">
                <a:ea typeface="游明朝" panose="02020400000000000000" pitchFamily="18" charset="-128"/>
                <a:cs typeface="Times New Roman" panose="02020603050405020304" pitchFamily="18" charset="0"/>
              </a:rPr>
              <a:t>● </a:t>
            </a:r>
            <a:r>
              <a:rPr lang="en-US" altLang="ja-JP" sz="4000" kern="100" dirty="0">
                <a:solidFill>
                  <a:srgbClr val="333333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2020</a:t>
            </a:r>
            <a:r>
              <a:rPr lang="ja-JP" altLang="ja-JP" sz="4000" kern="100" dirty="0">
                <a:solidFill>
                  <a:srgbClr val="333333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　</a:t>
            </a:r>
            <a:r>
              <a:rPr lang="ja-JP" altLang="en-US" sz="4000" kern="100" dirty="0">
                <a:solidFill>
                  <a:srgbClr val="333333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あきらめ</a:t>
            </a:r>
            <a:r>
              <a:rPr lang="ja-JP" altLang="ja-JP" sz="4000" kern="100" dirty="0">
                <a:solidFill>
                  <a:srgbClr val="333333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休廃業は</a:t>
            </a:r>
            <a:r>
              <a:rPr lang="en-US" altLang="ja-JP" sz="4000" kern="100" dirty="0">
                <a:solidFill>
                  <a:srgbClr val="333333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4.97</a:t>
            </a:r>
            <a:r>
              <a:rPr lang="ja-JP" altLang="ja-JP" sz="4000" kern="100" dirty="0">
                <a:solidFill>
                  <a:srgbClr val="333333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万件（前年同期比</a:t>
            </a:r>
            <a:r>
              <a:rPr lang="en-US" altLang="ja-JP" sz="4000" kern="100" dirty="0">
                <a:solidFill>
                  <a:srgbClr val="333333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21.5</a:t>
            </a:r>
            <a:r>
              <a:rPr lang="ja-JP" altLang="ja-JP" sz="4000" kern="100" dirty="0">
                <a:solidFill>
                  <a:srgbClr val="333333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％増）</a:t>
            </a:r>
            <a:endParaRPr lang="ja-JP" altLang="ja-JP" sz="4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4000" dirty="0">
                <a:ea typeface="游明朝" panose="02020400000000000000" pitchFamily="18" charset="-128"/>
                <a:cs typeface="Times New Roman" panose="02020603050405020304" pitchFamily="18" charset="0"/>
              </a:rPr>
              <a:t>● 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21</a:t>
            </a:r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年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23</a:t>
            </a:r>
            <a:r>
              <a:rPr lang="ja-JP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日　解雇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9</a:t>
            </a:r>
            <a:r>
              <a:rPr lang="ja-JP" altLang="ja-JP" sz="4000" kern="1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万</a:t>
            </a:r>
            <a:r>
              <a:rPr lang="en-US" altLang="ja-JP" sz="4000" kern="1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6988</a:t>
            </a:r>
            <a:r>
              <a:rPr lang="ja-JP" altLang="ja-JP" sz="4000" kern="1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人（厚労省）</a:t>
            </a:r>
            <a:endParaRPr lang="en-US" altLang="ja-JP" sz="4000" kern="100" dirty="0">
              <a:solidFill>
                <a:srgbClr val="333333"/>
              </a:solidFill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just"/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雇用調整の可能性ある事業所は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12</a:t>
            </a:r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万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千</a:t>
            </a:r>
            <a:endParaRPr lang="en-US" altLang="ja-JP" sz="4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4000" dirty="0">
                <a:ea typeface="游明朝" panose="02020400000000000000" pitchFamily="18" charset="-128"/>
                <a:cs typeface="Times New Roman" panose="02020603050405020304" pitchFamily="18" charset="0"/>
              </a:rPr>
              <a:t>●</a:t>
            </a:r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休業手当なしの「実質失業」女性労働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90</a:t>
            </a:r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万人</a:t>
            </a:r>
            <a:endParaRPr lang="en-US" altLang="ja-JP" sz="4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＋女性失業者</a:t>
            </a:r>
            <a:r>
              <a:rPr lang="en-US" altLang="ja-JP" sz="4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72</a:t>
            </a:r>
            <a:r>
              <a:rPr lang="ja-JP" altLang="en-US" sz="40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万人→実際の失業率は倍に</a:t>
            </a:r>
            <a:endParaRPr lang="en-US" altLang="ja-JP" sz="4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7122EE64-EDC2-49B0-AD6F-C70283F98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369277"/>
            <a:ext cx="5530362" cy="100232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経済的困難とくに女性</a:t>
            </a:r>
          </a:p>
        </p:txBody>
      </p:sp>
    </p:spTree>
    <p:extLst>
      <p:ext uri="{BB962C8B-B14F-4D97-AF65-F5344CB8AC3E}">
        <p14:creationId xmlns:p14="http://schemas.microsoft.com/office/powerpoint/2010/main" val="2729415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433</Words>
  <Application>Microsoft Office PowerPoint</Application>
  <PresentationFormat>ワイド画面</PresentationFormat>
  <Paragraphs>41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BIZ UDPゴシック</vt:lpstr>
      <vt:lpstr>ＭＳ 明朝</vt:lpstr>
      <vt:lpstr>游ゴシック</vt:lpstr>
      <vt:lpstr>游ゴシック Light</vt:lpstr>
      <vt:lpstr>游明朝</vt:lpstr>
      <vt:lpstr>Arial</vt:lpstr>
      <vt:lpstr>Helvetica</vt:lpstr>
      <vt:lpstr>Office テーマ</vt:lpstr>
      <vt:lpstr>経済と暮らしの破綻からの自由</vt:lpstr>
      <vt:lpstr>8年も続いたアベノミクスはもはや限界</vt:lpstr>
      <vt:lpstr>消費者物価上昇率</vt:lpstr>
      <vt:lpstr>賃金上昇率</vt:lpstr>
      <vt:lpstr>実質家計消費支出（二人以上世帯）</vt:lpstr>
      <vt:lpstr>異常化する日銀の金融緩和</vt:lpstr>
      <vt:lpstr>日経平均株価の推移</vt:lpstr>
      <vt:lpstr>日経平均株価の推移</vt:lpstr>
      <vt:lpstr>経済的困難とくに女性</vt:lpstr>
      <vt:lpstr>3つの悪循環</vt:lpstr>
      <vt:lpstr>菅政権の所信表明（2020.10.26）</vt:lpstr>
      <vt:lpstr>グリーンリカバリー：分散革命ニューディール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経済と暮らしの破綻からの自由</dc:title>
  <dc:creator>オフィス カネコ</dc:creator>
  <cp:lastModifiedBy>オフィス カネコ</cp:lastModifiedBy>
  <cp:revision>7</cp:revision>
  <dcterms:created xsi:type="dcterms:W3CDTF">2021-03-25T08:08:05Z</dcterms:created>
  <dcterms:modified xsi:type="dcterms:W3CDTF">2021-03-25T09:03:38Z</dcterms:modified>
</cp:coreProperties>
</file>